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050" r:id="rId1"/>
    <p:sldMasterId id="2147484074" r:id="rId2"/>
    <p:sldMasterId id="2147484086" r:id="rId3"/>
  </p:sldMasterIdLst>
  <p:notesMasterIdLst>
    <p:notesMasterId r:id="rId11"/>
  </p:notesMasterIdLst>
  <p:handoutMasterIdLst>
    <p:handoutMasterId r:id="rId12"/>
  </p:handoutMasterIdLst>
  <p:sldIdLst>
    <p:sldId id="256" r:id="rId4"/>
    <p:sldId id="1124" r:id="rId5"/>
    <p:sldId id="408" r:id="rId6"/>
    <p:sldId id="1125" r:id="rId7"/>
    <p:sldId id="1126" r:id="rId8"/>
    <p:sldId id="429" r:id="rId9"/>
    <p:sldId id="259" r:id="rId10"/>
  </p:sldIdLst>
  <p:sldSz cx="9144000" cy="5143500" type="screen16x9"/>
  <p:notesSz cx="6797675" cy="9926638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342900" algn="l" rtl="0" fontAlgn="base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685800" algn="l" rtl="0" fontAlgn="base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028700" algn="l" rtl="0" fontAlgn="base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371600" algn="l" rtl="0" fontAlgn="base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1714500" algn="l" defTabSz="6858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057400" algn="l" defTabSz="6858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2400300" algn="l" defTabSz="6858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2743200" algn="l" defTabSz="6858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537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1620">
          <p15:clr>
            <a:srgbClr val="A4A3A4"/>
          </p15:clr>
        </p15:guide>
        <p15:guide id="5" pos="3403">
          <p15:clr>
            <a:srgbClr val="A4A3A4"/>
          </p15:clr>
        </p15:guide>
        <p15:guide id="6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34" userDrawn="1">
          <p15:clr>
            <a:srgbClr val="A4A3A4"/>
          </p15:clr>
        </p15:guide>
        <p15:guide id="2" pos="2154" userDrawn="1">
          <p15:clr>
            <a:srgbClr val="A4A3A4"/>
          </p15:clr>
        </p15:guide>
        <p15:guide id="3" orient="horz" pos="3122" userDrawn="1">
          <p15:clr>
            <a:srgbClr val="A4A3A4"/>
          </p15:clr>
        </p15:guide>
        <p15:guide id="4" orient="horz" pos="3039" userDrawn="1">
          <p15:clr>
            <a:srgbClr val="A4A3A4"/>
          </p15:clr>
        </p15:guide>
        <p15:guide id="5" orient="horz" pos="3127" userDrawn="1">
          <p15:clr>
            <a:srgbClr val="A4A3A4"/>
          </p15:clr>
        </p15:guide>
        <p15:guide id="6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БарановаЭВ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DB8"/>
    <a:srgbClr val="99FF66"/>
    <a:srgbClr val="D7F9E7"/>
    <a:srgbClr val="C1F5DA"/>
    <a:srgbClr val="CBF1D2"/>
    <a:srgbClr val="FFFFCC"/>
    <a:srgbClr val="FFCC99"/>
    <a:srgbClr val="66FFFF"/>
    <a:srgbClr val="66CCFF"/>
    <a:srgbClr val="66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Средний стиль 3 - акцент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4B1156A-380E-4F78-BDF5-A606A8083BF9}" styleName="Средний стиль 4 -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Светлый стиль 3 -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Средний стиль 2 -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A107856-5554-42FB-B03E-39F5DBC370BA}" styleName="Средний стиль 4 -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6D9F66E-5EB9-4882-86FB-DCBF35E3C3E4}" styleName="Средний стиль 4 -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3296810-A885-4BE3-A3E7-6D5BEEA58F35}" styleName="Средний стиль 2 -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75DCB02-9BB8-47FD-8907-85C794F793BA}" styleName="Стиль из темы 1 - акцент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269D01E-BC32-4049-B463-5C60D7B0CCD2}" styleName="Стиль из темы 2 - акцент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Светлый стиль 2 -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D083AE6-46FA-4A59-8FB0-9F97EB10719F}" styleName="Светлый стиль 3 - акцент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Средний стиль 1 -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1EBBBCC-DAD2-459C-BE2E-F6DE35CF9A28}" styleName="Темный стиль 2 - акцент 3/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13" autoAdjust="0"/>
    <p:restoredTop sz="91579" autoAdjust="0"/>
  </p:normalViewPr>
  <p:slideViewPr>
    <p:cSldViewPr snapToGrid="0">
      <p:cViewPr varScale="1">
        <p:scale>
          <a:sx n="141" d="100"/>
          <a:sy n="141" d="100"/>
        </p:scale>
        <p:origin x="1092" y="114"/>
      </p:cViewPr>
      <p:guideLst>
        <p:guide orient="horz" pos="2160"/>
        <p:guide pos="4537"/>
        <p:guide pos="3840"/>
        <p:guide orient="horz" pos="1620"/>
        <p:guide pos="3403"/>
        <p:guide pos="2880"/>
      </p:guideLst>
    </p:cSldViewPr>
  </p:slideViewPr>
  <p:outlineViewPr>
    <p:cViewPr>
      <p:scale>
        <a:sx n="33" d="100"/>
        <a:sy n="33" d="100"/>
      </p:scale>
      <p:origin x="206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584"/>
    </p:cViewPr>
  </p:sorterViewPr>
  <p:notesViewPr>
    <p:cSldViewPr snapToGrid="0">
      <p:cViewPr varScale="1">
        <p:scale>
          <a:sx n="60" d="100"/>
          <a:sy n="60" d="100"/>
        </p:scale>
        <p:origin x="-1146" y="-84"/>
      </p:cViewPr>
      <p:guideLst>
        <p:guide orient="horz" pos="3034"/>
        <p:guide pos="2154"/>
        <p:guide orient="horz" pos="3122"/>
        <p:guide orient="horz" pos="3039"/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2"/>
            <a:ext cx="2945450" cy="497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5" tIns="46658" rIns="93315" bIns="46658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7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0653" y="2"/>
            <a:ext cx="2945450" cy="497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5" tIns="46658" rIns="93315" bIns="46658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7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27699"/>
            <a:ext cx="2945450" cy="497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5" tIns="46658" rIns="93315" bIns="46658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7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0653" y="9427699"/>
            <a:ext cx="2945450" cy="497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5" tIns="46658" rIns="93315" bIns="46658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AB3AC6DF-2A79-4258-A95C-14D6AD832471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76150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2"/>
            <a:ext cx="2945450" cy="497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5" tIns="46658" rIns="93315" bIns="46658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653" y="2"/>
            <a:ext cx="2945450" cy="497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5" tIns="46658" rIns="93315" bIns="46658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8900" y="742950"/>
            <a:ext cx="6619875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0083" y="4715481"/>
            <a:ext cx="5437510" cy="44676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5" tIns="46658" rIns="93315" bIns="4665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/>
              <a:t>Образец текста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870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27699"/>
            <a:ext cx="2945450" cy="497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5" tIns="46658" rIns="93315" bIns="46658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70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653" y="9427699"/>
            <a:ext cx="2945450" cy="497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315" tIns="46658" rIns="93315" bIns="46658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FB4FF850-78FA-4D5A-A52A-778847184A39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4845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 pitchFamily="-112" charset="-128"/>
      </a:defRPr>
    </a:lvl1pPr>
    <a:lvl2pPr marL="3429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2pPr>
    <a:lvl3pPr marL="6858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3pPr>
    <a:lvl4pPr marL="10287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4pPr>
    <a:lvl5pPr marL="1371600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506B909-A12E-4202-B5B9-AA49A8407391}" type="slidenum">
              <a:rPr lang="ru-RU" smtClean="0"/>
              <a:pPr/>
              <a:t>1</a:t>
            </a:fld>
            <a:endParaRPr lang="ru-RU" dirty="0"/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900" y="742950"/>
            <a:ext cx="6619875" cy="3724275"/>
          </a:xfrm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814803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77788" y="738188"/>
            <a:ext cx="6578600" cy="3702050"/>
          </a:xfrm>
          <a:ln/>
        </p:spPr>
      </p:sp>
      <p:sp>
        <p:nvSpPr>
          <p:cNvPr id="7171" name="Заметки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ru-RU" altLang="ru-RU" dirty="0">
              <a:latin typeface="Arial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7172" name="Номер слайда 3"/>
          <p:cNvSpPr txBox="1">
            <a:spLocks noGrp="1"/>
          </p:cNvSpPr>
          <p:nvPr/>
        </p:nvSpPr>
        <p:spPr bwMode="auto">
          <a:xfrm>
            <a:off x="3816350" y="9367838"/>
            <a:ext cx="2917825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712" tIns="46357" rIns="92712" bIns="46357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7F799C-575C-40D3-AA71-294C05304761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alt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7836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3500" y="741363"/>
            <a:ext cx="6610350" cy="3717925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Заметки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ru-RU" altLang="ru-RU"/>
          </a:p>
        </p:txBody>
      </p:sp>
      <p:sp>
        <p:nvSpPr>
          <p:cNvPr id="19460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38418" indent="-284007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36028" indent="-227206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590439" indent="-227206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44850" indent="-227206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499261" indent="-22720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53672" indent="-22720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08083" indent="-22720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62494" indent="-227206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B90B036-462E-48B9-8346-BCED5AE8D850}" type="slidenum">
              <a:rPr kumimoji="0" lang="ru-RU" alt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325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1" y="1597825"/>
            <a:ext cx="7772400" cy="1102519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1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A1C4AE-D17A-4E27-8DE8-A77A63AFCA90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1E0FAC-DFF5-4C37-8971-F1A2400B7D1A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BBA358-7AEA-451E-BC3A-F9BD75E27E87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6A69C5-DC48-45D0-BF9B-9208117BA797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3" y="205984"/>
            <a:ext cx="2057401" cy="43886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1" y="205984"/>
            <a:ext cx="6019800" cy="43886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25FB9E-BEA3-43B1-8D84-FDFDA4EA9B48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D9E421-0DE1-44FF-A035-9D13A2B7EFBD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2" y="1597856"/>
            <a:ext cx="7772401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2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746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492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23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985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731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647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922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197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9CC11F1-00E5-41FB-969D-D8B8AAC5B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007720-9E0E-49A7-9511-907E381F7660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131D7C4-7A0D-4C8C-AD2B-BF9A71C89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F8914CF-4DD6-482D-9244-B5297AEDD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F4F2FD-16B4-4046-BCB2-A2D54BEF547B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8209837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8EF6F22-8637-4937-95C9-6DF29FDE9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BBA847-0350-4FAE-8701-F4F5AEB71EA2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456BD0C-2769-40CF-8A50-A940C84A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3152C62-BA48-4A93-B8DF-11095EE81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E0011BF-79E4-4F18-A5E9-353496B54040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7233429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4" y="3305212"/>
            <a:ext cx="7772401" cy="1021556"/>
          </a:xfrm>
        </p:spPr>
        <p:txBody>
          <a:bodyPr anchor="t"/>
          <a:lstStyle>
            <a:lvl1pPr algn="l">
              <a:defRPr sz="2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1" cy="1125140"/>
          </a:xfrm>
        </p:spPr>
        <p:txBody>
          <a:bodyPr anchor="b"/>
          <a:lstStyle>
            <a:lvl1pPr marL="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1pPr>
            <a:lvl2pPr marL="27462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2pPr>
            <a:lvl3pPr marL="549257" indent="0">
              <a:buNone/>
              <a:defRPr sz="975">
                <a:solidFill>
                  <a:schemeClr val="tx1">
                    <a:tint val="75000"/>
                  </a:schemeClr>
                </a:solidFill>
              </a:defRPr>
            </a:lvl3pPr>
            <a:lvl4pPr marL="823886" indent="0">
              <a:buNone/>
              <a:defRPr sz="825">
                <a:solidFill>
                  <a:schemeClr val="tx1">
                    <a:tint val="75000"/>
                  </a:schemeClr>
                </a:solidFill>
              </a:defRPr>
            </a:lvl4pPr>
            <a:lvl5pPr marL="1098515" indent="0">
              <a:buNone/>
              <a:defRPr sz="825">
                <a:solidFill>
                  <a:schemeClr val="tx1">
                    <a:tint val="75000"/>
                  </a:schemeClr>
                </a:solidFill>
              </a:defRPr>
            </a:lvl5pPr>
            <a:lvl6pPr marL="1373143" indent="0">
              <a:buNone/>
              <a:defRPr sz="825">
                <a:solidFill>
                  <a:schemeClr val="tx1">
                    <a:tint val="75000"/>
                  </a:schemeClr>
                </a:solidFill>
              </a:defRPr>
            </a:lvl6pPr>
            <a:lvl7pPr marL="1647772" indent="0">
              <a:buNone/>
              <a:defRPr sz="825">
                <a:solidFill>
                  <a:schemeClr val="tx1">
                    <a:tint val="75000"/>
                  </a:schemeClr>
                </a:solidFill>
              </a:defRPr>
            </a:lvl7pPr>
            <a:lvl8pPr marL="1922400" indent="0">
              <a:buNone/>
              <a:defRPr sz="825">
                <a:solidFill>
                  <a:schemeClr val="tx1">
                    <a:tint val="75000"/>
                  </a:schemeClr>
                </a:solidFill>
              </a:defRPr>
            </a:lvl8pPr>
            <a:lvl9pPr marL="2197029" indent="0">
              <a:buNone/>
              <a:defRPr sz="8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C42D796-5819-413B-B6BA-853DC76B4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753A82-FE1B-4A5F-8549-CE55208C6D89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C5D8C07-78FC-460F-811D-AF3FED612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8A859CA-415F-4FCF-81E0-64D74CCE8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0438CFE-A3F7-47FC-9867-E82504AAD0D6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583485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21" y="1200155"/>
            <a:ext cx="4038600" cy="3394472"/>
          </a:xfrm>
        </p:spPr>
        <p:txBody>
          <a:bodyPr/>
          <a:lstStyle>
            <a:lvl1pPr>
              <a:defRPr sz="1650"/>
            </a:lvl1pPr>
            <a:lvl2pPr>
              <a:defRPr sz="1425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5"/>
            <a:ext cx="4038600" cy="3394472"/>
          </a:xfrm>
        </p:spPr>
        <p:txBody>
          <a:bodyPr/>
          <a:lstStyle>
            <a:lvl1pPr>
              <a:defRPr sz="1650"/>
            </a:lvl1pPr>
            <a:lvl2pPr>
              <a:defRPr sz="1425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8279E818-FB6B-4E5F-A9C4-CA5BEDA4B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349C8A-6B37-4AC9-8850-662469226DCC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D90F4A1A-F53B-4BAE-BC65-660972AF2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78E6E677-39BA-4BCC-BAD6-D31FC8902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DF4801-BCB5-4EEB-BDC0-2D3C7D7F96F9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7651068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151336"/>
            <a:ext cx="4040188" cy="479822"/>
          </a:xfrm>
        </p:spPr>
        <p:txBody>
          <a:bodyPr anchor="b"/>
          <a:lstStyle>
            <a:lvl1pPr marL="0" indent="0">
              <a:buNone/>
              <a:defRPr sz="1425" b="1"/>
            </a:lvl1pPr>
            <a:lvl2pPr marL="274628" indent="0">
              <a:buNone/>
              <a:defRPr sz="1200" b="1"/>
            </a:lvl2pPr>
            <a:lvl3pPr marL="549257" indent="0">
              <a:buNone/>
              <a:defRPr sz="1050" b="1"/>
            </a:lvl3pPr>
            <a:lvl4pPr marL="823886" indent="0">
              <a:buNone/>
              <a:defRPr sz="975" b="1"/>
            </a:lvl4pPr>
            <a:lvl5pPr marL="1098515" indent="0">
              <a:buNone/>
              <a:defRPr sz="975" b="1"/>
            </a:lvl5pPr>
            <a:lvl6pPr marL="1373143" indent="0">
              <a:buNone/>
              <a:defRPr sz="975" b="1"/>
            </a:lvl6pPr>
            <a:lvl7pPr marL="1647772" indent="0">
              <a:buNone/>
              <a:defRPr sz="975" b="1"/>
            </a:lvl7pPr>
            <a:lvl8pPr marL="1922400" indent="0">
              <a:buNone/>
              <a:defRPr sz="975" b="1"/>
            </a:lvl8pPr>
            <a:lvl9pPr marL="2197029" indent="0">
              <a:buNone/>
              <a:defRPr sz="9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3" y="1631156"/>
            <a:ext cx="4040188" cy="2963466"/>
          </a:xfrm>
        </p:spPr>
        <p:txBody>
          <a:bodyPr/>
          <a:lstStyle>
            <a:lvl1pPr>
              <a:defRPr sz="1425"/>
            </a:lvl1pPr>
            <a:lvl2pPr>
              <a:defRPr sz="1200"/>
            </a:lvl2pPr>
            <a:lvl3pPr>
              <a:defRPr sz="1050"/>
            </a:lvl3pPr>
            <a:lvl4pPr>
              <a:defRPr sz="975"/>
            </a:lvl4pPr>
            <a:lvl5pPr>
              <a:defRPr sz="975"/>
            </a:lvl5pPr>
            <a:lvl6pPr>
              <a:defRPr sz="975"/>
            </a:lvl6pPr>
            <a:lvl7pPr>
              <a:defRPr sz="975"/>
            </a:lvl7pPr>
            <a:lvl8pPr>
              <a:defRPr sz="975"/>
            </a:lvl8pPr>
            <a:lvl9pPr>
              <a:defRPr sz="9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51" y="1151336"/>
            <a:ext cx="4041775" cy="479822"/>
          </a:xfrm>
        </p:spPr>
        <p:txBody>
          <a:bodyPr anchor="b"/>
          <a:lstStyle>
            <a:lvl1pPr marL="0" indent="0">
              <a:buNone/>
              <a:defRPr sz="1425" b="1"/>
            </a:lvl1pPr>
            <a:lvl2pPr marL="274628" indent="0">
              <a:buNone/>
              <a:defRPr sz="1200" b="1"/>
            </a:lvl2pPr>
            <a:lvl3pPr marL="549257" indent="0">
              <a:buNone/>
              <a:defRPr sz="1050" b="1"/>
            </a:lvl3pPr>
            <a:lvl4pPr marL="823886" indent="0">
              <a:buNone/>
              <a:defRPr sz="975" b="1"/>
            </a:lvl4pPr>
            <a:lvl5pPr marL="1098515" indent="0">
              <a:buNone/>
              <a:defRPr sz="975" b="1"/>
            </a:lvl5pPr>
            <a:lvl6pPr marL="1373143" indent="0">
              <a:buNone/>
              <a:defRPr sz="975" b="1"/>
            </a:lvl6pPr>
            <a:lvl7pPr marL="1647772" indent="0">
              <a:buNone/>
              <a:defRPr sz="975" b="1"/>
            </a:lvl7pPr>
            <a:lvl8pPr marL="1922400" indent="0">
              <a:buNone/>
              <a:defRPr sz="975" b="1"/>
            </a:lvl8pPr>
            <a:lvl9pPr marL="2197029" indent="0">
              <a:buNone/>
              <a:defRPr sz="9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51" y="1631156"/>
            <a:ext cx="4041775" cy="2963466"/>
          </a:xfrm>
        </p:spPr>
        <p:txBody>
          <a:bodyPr/>
          <a:lstStyle>
            <a:lvl1pPr>
              <a:defRPr sz="1425"/>
            </a:lvl1pPr>
            <a:lvl2pPr>
              <a:defRPr sz="1200"/>
            </a:lvl2pPr>
            <a:lvl3pPr>
              <a:defRPr sz="1050"/>
            </a:lvl3pPr>
            <a:lvl4pPr>
              <a:defRPr sz="975"/>
            </a:lvl4pPr>
            <a:lvl5pPr>
              <a:defRPr sz="975"/>
            </a:lvl5pPr>
            <a:lvl6pPr>
              <a:defRPr sz="975"/>
            </a:lvl6pPr>
            <a:lvl7pPr>
              <a:defRPr sz="975"/>
            </a:lvl7pPr>
            <a:lvl8pPr>
              <a:defRPr sz="975"/>
            </a:lvl8pPr>
            <a:lvl9pPr>
              <a:defRPr sz="9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xmlns="" id="{A2DD02EA-7653-46E6-8E44-3F42752CB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CE33B8-BC11-4026-9FFC-7365D061D19E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xmlns="" id="{90ADF581-049D-46C1-BB97-5A268D5AB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F09CCA2B-20FB-46D4-A69B-6B264CB58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9CD541-B8DD-47CC-B098-E1929C6813CE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2545683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2B39D241-84E1-4AF1-8E84-7AEE28C6F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466A5B-4C62-4E76-9574-D6C803727CB6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3933BC44-270D-4C99-8732-F98D69CF9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E4F6C96C-AA23-4422-A4D7-030BBA7AC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E8EDB2-DC28-4EB9-A5C7-5A5CE1C7588B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7012706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xmlns="" id="{97E01A8C-474E-4540-AAE4-1D484BE2F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57CDC7-2E76-4D93-A898-05E05A3AD55A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xmlns="" id="{2E652A9B-380E-4902-993A-62545ACC7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xmlns="" id="{471E8664-A340-48FC-8D3E-90A21AB7D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CB087C-0E89-416A-BDD0-193E344577C1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8107070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25" y="204788"/>
            <a:ext cx="3008313" cy="871538"/>
          </a:xfrm>
        </p:spPr>
        <p:txBody>
          <a:bodyPr anchor="b"/>
          <a:lstStyle>
            <a:lvl1pPr algn="l">
              <a:defRPr sz="1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2" y="204797"/>
            <a:ext cx="5111750" cy="4389835"/>
          </a:xfrm>
        </p:spPr>
        <p:txBody>
          <a:bodyPr/>
          <a:lstStyle>
            <a:lvl1pPr>
              <a:defRPr sz="1950"/>
            </a:lvl1pPr>
            <a:lvl2pPr>
              <a:defRPr sz="1650"/>
            </a:lvl2pPr>
            <a:lvl3pPr>
              <a:defRPr sz="1425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25" y="1076328"/>
            <a:ext cx="3008313" cy="3518297"/>
          </a:xfrm>
        </p:spPr>
        <p:txBody>
          <a:bodyPr/>
          <a:lstStyle>
            <a:lvl1pPr marL="0" indent="0">
              <a:buNone/>
              <a:defRPr sz="825"/>
            </a:lvl1pPr>
            <a:lvl2pPr marL="274628" indent="0">
              <a:buNone/>
              <a:defRPr sz="750"/>
            </a:lvl2pPr>
            <a:lvl3pPr marL="549257" indent="0">
              <a:buNone/>
              <a:defRPr sz="600"/>
            </a:lvl3pPr>
            <a:lvl4pPr marL="823886" indent="0">
              <a:buNone/>
              <a:defRPr sz="525"/>
            </a:lvl4pPr>
            <a:lvl5pPr marL="1098515" indent="0">
              <a:buNone/>
              <a:defRPr sz="525"/>
            </a:lvl5pPr>
            <a:lvl6pPr marL="1373143" indent="0">
              <a:buNone/>
              <a:defRPr sz="525"/>
            </a:lvl6pPr>
            <a:lvl7pPr marL="1647772" indent="0">
              <a:buNone/>
              <a:defRPr sz="525"/>
            </a:lvl7pPr>
            <a:lvl8pPr marL="1922400" indent="0">
              <a:buNone/>
              <a:defRPr sz="525"/>
            </a:lvl8pPr>
            <a:lvl9pPr marL="2197029" indent="0">
              <a:buNone/>
              <a:defRPr sz="5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3F3A7782-D52E-4350-8FF8-D3F12AB20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CAB2F3-7CAA-4350-82C3-A314E96872FA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C6ABD8A9-14F9-4824-B392-BAC962A70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42485265-31AC-40B5-89CD-8FDDE8CB4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F470F2-645C-41D0-AF02-82706777EAA4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830825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2EAA80-DD81-49F2-9324-E88E693C791A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8497B2-772D-4023-84D7-D473E8386A41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90" y="3600451"/>
            <a:ext cx="5486400" cy="425054"/>
          </a:xfrm>
        </p:spPr>
        <p:txBody>
          <a:bodyPr anchor="b"/>
          <a:lstStyle>
            <a:lvl1pPr algn="l">
              <a:defRPr sz="1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90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1950"/>
            </a:lvl1pPr>
            <a:lvl2pPr marL="274628" indent="0">
              <a:buNone/>
              <a:defRPr sz="1650"/>
            </a:lvl2pPr>
            <a:lvl3pPr marL="549257" indent="0">
              <a:buNone/>
              <a:defRPr sz="1425"/>
            </a:lvl3pPr>
            <a:lvl4pPr marL="823886" indent="0">
              <a:buNone/>
              <a:defRPr sz="1200"/>
            </a:lvl4pPr>
            <a:lvl5pPr marL="1098515" indent="0">
              <a:buNone/>
              <a:defRPr sz="1200"/>
            </a:lvl5pPr>
            <a:lvl6pPr marL="1373143" indent="0">
              <a:buNone/>
              <a:defRPr sz="1200"/>
            </a:lvl6pPr>
            <a:lvl7pPr marL="1647772" indent="0">
              <a:buNone/>
              <a:defRPr sz="1200"/>
            </a:lvl7pPr>
            <a:lvl8pPr marL="1922400" indent="0">
              <a:buNone/>
              <a:defRPr sz="1200"/>
            </a:lvl8pPr>
            <a:lvl9pPr marL="2197029" indent="0">
              <a:buNone/>
              <a:defRPr sz="12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90" y="4025505"/>
            <a:ext cx="5486400" cy="603647"/>
          </a:xfrm>
        </p:spPr>
        <p:txBody>
          <a:bodyPr/>
          <a:lstStyle>
            <a:lvl1pPr marL="0" indent="0">
              <a:buNone/>
              <a:defRPr sz="825"/>
            </a:lvl1pPr>
            <a:lvl2pPr marL="274628" indent="0">
              <a:buNone/>
              <a:defRPr sz="750"/>
            </a:lvl2pPr>
            <a:lvl3pPr marL="549257" indent="0">
              <a:buNone/>
              <a:defRPr sz="600"/>
            </a:lvl3pPr>
            <a:lvl4pPr marL="823886" indent="0">
              <a:buNone/>
              <a:defRPr sz="525"/>
            </a:lvl4pPr>
            <a:lvl5pPr marL="1098515" indent="0">
              <a:buNone/>
              <a:defRPr sz="525"/>
            </a:lvl5pPr>
            <a:lvl6pPr marL="1373143" indent="0">
              <a:buNone/>
              <a:defRPr sz="525"/>
            </a:lvl6pPr>
            <a:lvl7pPr marL="1647772" indent="0">
              <a:buNone/>
              <a:defRPr sz="525"/>
            </a:lvl7pPr>
            <a:lvl8pPr marL="1922400" indent="0">
              <a:buNone/>
              <a:defRPr sz="525"/>
            </a:lvl8pPr>
            <a:lvl9pPr marL="2197029" indent="0">
              <a:buNone/>
              <a:defRPr sz="5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4127D0B4-EABF-4A05-B636-28BFEFE76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74B23D-47B4-49FA-8CAB-DB8341CCF7F6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73643106-4AAD-459B-A939-B7B313AD1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2DFF4B37-456C-4259-8120-257961FAE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E76AE7-F7A8-4E1E-BC27-EEB690CF4A06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9886923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B76707E-C75F-4212-95E5-30745F1FF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F3D4F8-8D76-456B-B69F-F93E2E4E2E60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8A0342A-69E3-419F-83B8-CC46167CC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F762387-51BF-4AEC-99BD-4707FE79E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BFAB2BD-BB34-45FC-89BE-E1B90E1AF4C1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428309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8"/>
            <a:ext cx="2057400" cy="4388644"/>
          </a:xfrm>
        </p:spPr>
        <p:txBody>
          <a:bodyPr vert="eaVert"/>
          <a:lstStyle/>
          <a:p>
            <a:r>
              <a:rPr lang="en-US"/>
              <a:t>Click to add title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25" y="205988"/>
            <a:ext cx="6019799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85882A6-7F9A-4547-8278-DA8110C10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B45761-0C00-440A-BE0E-D20AFF4F5EE5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490C355-72F0-41FB-B2A9-19285375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0361FA7-4C25-4B09-9148-D970B8E9F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3F6D42-8BB2-4613-8D2F-52759303BF94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16762110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B242A-15AC-44CB-8132-07F9E61B96E2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81339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3EA48-92F8-4DA7-AF41-45EB699548D2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23299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087F-1F1E-459B-9EBF-5AD778E749E5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27319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98797-19BB-4BB4-8B58-B6089CF15290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8647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29F7A-FAE7-48E2-BD44-637027F3154E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58969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62819-3308-4D27-A766-BBA5DC0A3AAF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47412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6B2A3-B983-46FC-90B7-CA811B967142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1172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5" y="3305180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5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  <a:lvl6pPr marL="1714500" indent="0">
              <a:buNone/>
              <a:defRPr sz="1100"/>
            </a:lvl6pPr>
            <a:lvl7pPr marL="2057400" indent="0">
              <a:buNone/>
              <a:defRPr sz="1100"/>
            </a:lvl7pPr>
            <a:lvl8pPr marL="2400300" indent="0">
              <a:buNone/>
              <a:defRPr sz="1100"/>
            </a:lvl8pPr>
            <a:lvl9pPr marL="2743200" indent="0">
              <a:buNone/>
              <a:defRPr sz="11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053FF9-18DA-4734-B4C2-9D4B4C1503C0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94FC00-40E4-458D-AD05-801E70F2013B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D4AC1-9797-4AE4-A53C-CA1A9016FB3C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330604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D8718-BEF1-4E8B-90C2-02187BCB6F48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232952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816F-EA8F-4ECD-B0D8-002D8CEB1FDA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385983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44477-A4A3-4750-9D05-3B6E3A04D760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70343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/>
          </p:nvPr>
        </p:nvSpPr>
        <p:spPr>
          <a:xfrm>
            <a:off x="457207" y="205987"/>
            <a:ext cx="8229600" cy="438864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DAB91A-23C5-40CB-9BD4-DC495560CAAC}" type="datetime1">
              <a:rPr lang="ru-RU" smtClean="0"/>
              <a:pPr>
                <a:defRPr/>
              </a:pPr>
              <a:t>17.08.2021</a:t>
            </a:fld>
            <a:endParaRPr lang="ru-R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EE7B9B-FC9C-44DA-BCD3-98B8FF6E851A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36853214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1" y="1200155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1" y="1200155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8A0F5B-3E1E-4C43-88CE-2B47DFC11A21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3A6127-1D2B-4715-AF84-0F5BAC701675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2" y="1151336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2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31" y="1151336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47E930-7F7E-4975-9177-0F91A28FD507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9C40FB-3978-453C-9EA6-4B4D26F0FC02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076FD-C86B-45C4-9350-ACCDD1F9DAD1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89682F-536C-4E12-9DD5-23251CA590BB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E9EA21-EE41-4694-AD12-9BC13C738B81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522EF4-1242-4F83-8B32-EDCAE45C01A0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2" y="204788"/>
            <a:ext cx="3008314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04794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4" cy="3518297"/>
          </a:xfrm>
        </p:spPr>
        <p:txBody>
          <a:bodyPr/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CF814C-B110-4B12-9E06-E8EC11FF2201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A09878-4BB2-48FB-B231-050E9C9DA9B4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ru-RU" noProof="0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100"/>
            </a:lvl1pPr>
            <a:lvl2pPr marL="342900" indent="0">
              <a:buNone/>
              <a:defRPr sz="900"/>
            </a:lvl2pPr>
            <a:lvl3pPr marL="685800" indent="0">
              <a:buNone/>
              <a:defRPr sz="800"/>
            </a:lvl3pPr>
            <a:lvl4pPr marL="1028700" indent="0">
              <a:buNone/>
              <a:defRPr sz="700"/>
            </a:lvl4pPr>
            <a:lvl5pPr marL="1371600" indent="0">
              <a:buNone/>
              <a:defRPr sz="700"/>
            </a:lvl5pPr>
            <a:lvl6pPr marL="1714500" indent="0">
              <a:buNone/>
              <a:defRPr sz="700"/>
            </a:lvl6pPr>
            <a:lvl7pPr marL="2057400" indent="0">
              <a:buNone/>
              <a:defRPr sz="700"/>
            </a:lvl7pPr>
            <a:lvl8pPr marL="2400300" indent="0">
              <a:buNone/>
              <a:defRPr sz="700"/>
            </a:lvl8pPr>
            <a:lvl9pPr marL="2743200" indent="0">
              <a:buNone/>
              <a:defRPr sz="7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E4291A-C877-4931-8CF5-541223913869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87ABC3-BC3D-4BE2-9729-44701FC26DF7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Ovr>
    <a:masterClrMapping/>
  </p:clrMapOvr>
  <p:transition>
    <p:comb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1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1" y="1200154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3517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1" y="4683920"/>
            <a:ext cx="213360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5970DCC1-02D0-4641-8457-CB559CE221BE}" type="datetime1">
              <a:rPr lang="ru-RU" smtClean="0"/>
              <a:t>17.08.2021</a:t>
            </a:fld>
            <a:endParaRPr lang="ru-RU" dirty="0"/>
          </a:p>
        </p:txBody>
      </p:sp>
      <p:sp>
        <p:nvSpPr>
          <p:cNvPr id="1351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1" y="4683920"/>
            <a:ext cx="289560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ru-RU" dirty="0"/>
          </a:p>
        </p:txBody>
      </p:sp>
      <p:sp>
        <p:nvSpPr>
          <p:cNvPr id="13517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1" y="4683920"/>
            <a:ext cx="213360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r">
              <a:defRPr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30F82F95-DA4D-4799-A38A-F25AB182E450}" type="slidenum">
              <a:rPr lang="ru-RU"/>
              <a:pPr>
                <a:defRPr/>
              </a:pPr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3" r:id="rId1"/>
    <p:sldLayoutId id="2147484064" r:id="rId2"/>
    <p:sldLayoutId id="2147484065" r:id="rId3"/>
    <p:sldLayoutId id="2147484066" r:id="rId4"/>
    <p:sldLayoutId id="2147484067" r:id="rId5"/>
    <p:sldLayoutId id="2147484068" r:id="rId6"/>
    <p:sldLayoutId id="2147484069" r:id="rId7"/>
    <p:sldLayoutId id="2147484070" r:id="rId8"/>
    <p:sldLayoutId id="2147484071" r:id="rId9"/>
    <p:sldLayoutId id="2147484072" r:id="rId10"/>
    <p:sldLayoutId id="2147484073" r:id="rId11"/>
  </p:sldLayoutIdLst>
  <p:transition/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n-lt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xmlns="" id="{D29C4550-A975-4B8D-A6E4-58AA1E389A1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34" tIns="36617" rIns="73234" bIns="366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xmlns="" id="{9C6DCEB1-1A5F-426A-B96D-1F1BC1C1144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3234" tIns="36617" rIns="73234" bIns="3661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D37A59B-F745-400C-B62E-12D1F06A30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73234" tIns="36617" rIns="73234" bIns="36617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75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345B124-3A01-4D9E-8D02-225585F49F25}" type="datetime1">
              <a:rPr lang="en-US"/>
              <a:pPr>
                <a:defRPr/>
              </a:pPr>
              <a:t>8/17/2021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B85EE3-BABB-4224-86DB-CA320A9130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73234" tIns="36617" rIns="73234" bIns="36617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75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030CBF2-5311-4A67-BED1-F8F4F95F0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wrap="square" lIns="73234" tIns="36617" rIns="73234" bIns="36617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825">
                <a:solidFill>
                  <a:srgbClr val="898989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69C8C4DD-88E4-4926-A9B2-ADC41E6EBF98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826516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7" r:id="rId3"/>
    <p:sldLayoutId id="2147484078" r:id="rId4"/>
    <p:sldLayoutId id="2147484079" r:id="rId5"/>
    <p:sldLayoutId id="2147484080" r:id="rId6"/>
    <p:sldLayoutId id="2147484081" r:id="rId7"/>
    <p:sldLayoutId id="2147484082" r:id="rId8"/>
    <p:sldLayoutId id="2147484083" r:id="rId9"/>
    <p:sldLayoutId id="2147484084" r:id="rId10"/>
    <p:sldLayoutId id="2147484085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625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625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625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625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625">
          <a:solidFill>
            <a:schemeClr val="tx1"/>
          </a:solidFill>
          <a:latin typeface="Calibri" pitchFamily="34" charset="0"/>
        </a:defRPr>
      </a:lvl5pPr>
      <a:lvl6pPr marL="274628" algn="ctr" rtl="0" eaLnBrk="0" fontAlgn="base" hangingPunct="0">
        <a:spcBef>
          <a:spcPct val="0"/>
        </a:spcBef>
        <a:spcAft>
          <a:spcPct val="0"/>
        </a:spcAft>
        <a:defRPr sz="2625">
          <a:solidFill>
            <a:schemeClr val="tx1"/>
          </a:solidFill>
          <a:latin typeface="Calibri" pitchFamily="34" charset="0"/>
        </a:defRPr>
      </a:lvl6pPr>
      <a:lvl7pPr marL="549257" algn="ctr" rtl="0" eaLnBrk="0" fontAlgn="base" hangingPunct="0">
        <a:spcBef>
          <a:spcPct val="0"/>
        </a:spcBef>
        <a:spcAft>
          <a:spcPct val="0"/>
        </a:spcAft>
        <a:defRPr sz="2625">
          <a:solidFill>
            <a:schemeClr val="tx1"/>
          </a:solidFill>
          <a:latin typeface="Calibri" pitchFamily="34" charset="0"/>
        </a:defRPr>
      </a:lvl7pPr>
      <a:lvl8pPr marL="823886" algn="ctr" rtl="0" eaLnBrk="0" fontAlgn="base" hangingPunct="0">
        <a:spcBef>
          <a:spcPct val="0"/>
        </a:spcBef>
        <a:spcAft>
          <a:spcPct val="0"/>
        </a:spcAft>
        <a:defRPr sz="2625">
          <a:solidFill>
            <a:schemeClr val="tx1"/>
          </a:solidFill>
          <a:latin typeface="Calibri" pitchFamily="34" charset="0"/>
        </a:defRPr>
      </a:lvl8pPr>
      <a:lvl9pPr marL="1098515" algn="ctr" rtl="0" eaLnBrk="0" fontAlgn="base" hangingPunct="0">
        <a:spcBef>
          <a:spcPct val="0"/>
        </a:spcBef>
        <a:spcAft>
          <a:spcPct val="0"/>
        </a:spcAft>
        <a:defRPr sz="2625">
          <a:solidFill>
            <a:schemeClr val="tx1"/>
          </a:solidFill>
          <a:latin typeface="Calibri" pitchFamily="34" charset="0"/>
        </a:defRPr>
      </a:lvl9pPr>
    </p:titleStyle>
    <p:bodyStyle>
      <a:lvl1pPr marL="204788" indent="-204788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1pPr>
      <a:lvl2pPr marL="445294" indent="-1714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692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25" kern="1200">
          <a:solidFill>
            <a:schemeClr val="tx1"/>
          </a:solidFill>
          <a:latin typeface="+mn-lt"/>
          <a:ea typeface="+mn-ea"/>
          <a:cs typeface="+mn-cs"/>
        </a:defRPr>
      </a:lvl3pPr>
      <a:lvl4pPr marL="960835" indent="-13692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679" indent="-13692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10457" indent="-137315" algn="l" defTabSz="549257" rtl="0" latinLnBrk="0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785086" indent="-137315" algn="l" defTabSz="549257" rtl="0" latinLnBrk="0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059715" indent="-137315" algn="l" defTabSz="549257" rtl="0" latinLnBrk="0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334344" indent="-137315" algn="l" defTabSz="549257" rtl="0" latinLnBrk="0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9257" rtl="0" latinLnBrk="0">
        <a:defRPr sz="1050" kern="1200">
          <a:solidFill>
            <a:schemeClr val="tx1"/>
          </a:solidFill>
          <a:latin typeface="+mn-lt"/>
          <a:ea typeface="+mn-ea"/>
          <a:cs typeface="+mn-cs"/>
        </a:defRPr>
      </a:lvl1pPr>
      <a:lvl2pPr marL="274628" algn="l" defTabSz="549257" rtl="0" latinLnBrk="0">
        <a:defRPr sz="1050" kern="1200">
          <a:solidFill>
            <a:schemeClr val="tx1"/>
          </a:solidFill>
          <a:latin typeface="+mn-lt"/>
          <a:ea typeface="+mn-ea"/>
          <a:cs typeface="+mn-cs"/>
        </a:defRPr>
      </a:lvl2pPr>
      <a:lvl3pPr marL="549257" algn="l" defTabSz="549257" rtl="0" latinLnBrk="0"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823886" algn="l" defTabSz="549257" rtl="0" latinLnBrk="0"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1098515" algn="l" defTabSz="549257" rtl="0" latinLnBrk="0"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1373143" algn="l" defTabSz="549257" rtl="0" latinLnBrk="0"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1647772" algn="l" defTabSz="549257" rtl="0" latinLnBrk="0"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1922400" algn="l" defTabSz="549257" rtl="0" latinLnBrk="0"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197029" algn="l" defTabSz="549257" rtl="0" latinLnBrk="0"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12060-F37B-4643-9E2C-EA81D34FDA30}" type="datetime1">
              <a:rPr lang="ru-RU" smtClean="0"/>
              <a:pPr/>
              <a:t>17.08.2021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4D674-5420-482B-B006-5F4855F5262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7114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  <p:sldLayoutId id="2147484098" r:id="rId1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Содержимое 4"/>
          <p:cNvSpPr txBox="1">
            <a:spLocks/>
          </p:cNvSpPr>
          <p:nvPr/>
        </p:nvSpPr>
        <p:spPr>
          <a:xfrm>
            <a:off x="1611078" y="1563504"/>
            <a:ext cx="5921843" cy="1599494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spcBef>
                <a:spcPts val="0"/>
              </a:spcBef>
              <a:buNone/>
            </a:pPr>
            <a:endParaRPr lang="ru-RU" sz="2300" b="1" kern="100" dirty="0">
              <a:solidFill>
                <a:schemeClr val="tx1">
                  <a:lumMod val="95000"/>
                  <a:lumOff val="5000"/>
                </a:schemeClr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5122" name="Rectangle 2"/>
          <p:cNvSpPr>
            <a:spLocks noChangeArrowheads="1"/>
          </p:cNvSpPr>
          <p:nvPr/>
        </p:nvSpPr>
        <p:spPr bwMode="auto">
          <a:xfrm>
            <a:off x="1143003" y="52189"/>
            <a:ext cx="138564" cy="2385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2857500" y="4284713"/>
            <a:ext cx="3429000" cy="561692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/>
          <a:p>
            <a:pPr algn="ctr">
              <a:defRPr/>
            </a:pPr>
            <a:r>
              <a:rPr lang="ru-RU" sz="16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г. Тверь</a:t>
            </a:r>
          </a:p>
          <a:p>
            <a:pPr algn="ctr">
              <a:defRPr/>
            </a:pPr>
            <a:r>
              <a:rPr lang="ru-RU" sz="16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17 </a:t>
            </a:r>
            <a:r>
              <a:rPr lang="ru-RU" sz="16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августа 2021 года</a:t>
            </a:r>
          </a:p>
        </p:txBody>
      </p:sp>
      <p:pic>
        <p:nvPicPr>
          <p:cNvPr id="8" name="Рисунок 1"/>
          <p:cNvPicPr>
            <a:picLocks noChangeAspect="1" noChangeArrowheads="1"/>
          </p:cNvPicPr>
          <p:nvPr/>
        </p:nvPicPr>
        <p:blipFill>
          <a:blip r:embed="rId3">
            <a:lum contrast="12000"/>
          </a:blip>
          <a:srcRect l="5005"/>
          <a:stretch>
            <a:fillRect/>
          </a:stretch>
        </p:blipFill>
        <p:spPr bwMode="auto">
          <a:xfrm>
            <a:off x="152238" y="56036"/>
            <a:ext cx="567000" cy="703862"/>
          </a:xfrm>
          <a:prstGeom prst="rect">
            <a:avLst/>
          </a:prstGeom>
          <a:noFill/>
        </p:spPr>
      </p:pic>
      <p:sp>
        <p:nvSpPr>
          <p:cNvPr id="2" name="Прямоугольник 1"/>
          <p:cNvSpPr/>
          <p:nvPr/>
        </p:nvSpPr>
        <p:spPr>
          <a:xfrm>
            <a:off x="809384" y="1716920"/>
            <a:ext cx="779405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Увеличение премий в сфере культуры </a:t>
            </a:r>
          </a:p>
          <a:p>
            <a:pPr algn="ctr"/>
            <a:r>
              <a:rPr lang="ru-RU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Тверской </a:t>
            </a:r>
            <a:r>
              <a:rPr lang="ru-RU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области</a:t>
            </a:r>
            <a:endParaRPr lang="ru-RU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1">
            <a:extLst>
              <a:ext uri="{FF2B5EF4-FFF2-40B4-BE49-F238E27FC236}">
                <a16:creationId xmlns:a16="http://schemas.microsoft.com/office/drawing/2014/main" xmlns="" id="{FA43C3D3-8148-4F82-8106-831174750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14301" y="57150"/>
            <a:ext cx="621506" cy="77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EEA15EF-2CEA-405D-8198-839B333C657F}"/>
              </a:ext>
            </a:extLst>
          </p:cNvPr>
          <p:cNvSpPr txBox="1"/>
          <p:nvPr/>
        </p:nvSpPr>
        <p:spPr>
          <a:xfrm>
            <a:off x="871312" y="120789"/>
            <a:ext cx="7670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МИНИСТРЕСТВО КУЛЬТУРЫ</a:t>
            </a:r>
          </a:p>
          <a:p>
            <a:pPr>
              <a:defRPr/>
            </a:pPr>
            <a: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ТВЕРСКОЙ ОБЛАСТИ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Номер слайда 1"/>
          <p:cNvSpPr txBox="1">
            <a:spLocks noGrp="1"/>
          </p:cNvSpPr>
          <p:nvPr/>
        </p:nvSpPr>
        <p:spPr bwMode="auto">
          <a:xfrm>
            <a:off x="8046856" y="4684602"/>
            <a:ext cx="325420" cy="214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76" tIns="34288" rIns="68576" bIns="34288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defTabSz="685800" fontAlgn="auto">
              <a:spcBef>
                <a:spcPts val="0"/>
              </a:spcBef>
              <a:spcAft>
                <a:spcPts val="0"/>
              </a:spcAft>
              <a:defRPr/>
            </a:pPr>
            <a:endParaRPr lang="ru-RU" altLang="ru-RU" sz="1200" dirty="0">
              <a:solidFill>
                <a:prstClr val="black"/>
              </a:solidFill>
              <a:cs typeface="+mn-cs"/>
            </a:endParaRPr>
          </a:p>
        </p:txBody>
      </p:sp>
      <p:sp>
        <p:nvSpPr>
          <p:cNvPr id="23" name="Rectangle 3"/>
          <p:cNvSpPr txBox="1">
            <a:spLocks noChangeArrowheads="1"/>
          </p:cNvSpPr>
          <p:nvPr/>
        </p:nvSpPr>
        <p:spPr bwMode="auto">
          <a:xfrm>
            <a:off x="445510" y="154381"/>
            <a:ext cx="8252979" cy="539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8576" tIns="34288" rIns="68576" bIns="34288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1800" b="1" dirty="0">
                <a:solidFill>
                  <a:srgbClr val="A88000"/>
                </a:solidFill>
                <a:latin typeface="Times New Roman"/>
                <a:cs typeface="+mn-cs"/>
              </a:rPr>
              <a:t>ПРАВОВЫЕ ОСНОВАНИЯ И ЦЕЛЬ</a:t>
            </a:r>
          </a:p>
        </p:txBody>
      </p:sp>
      <p:sp>
        <p:nvSpPr>
          <p:cNvPr id="6150" name="Номер слайда 1"/>
          <p:cNvSpPr>
            <a:spLocks noGrp="1"/>
          </p:cNvSpPr>
          <p:nvPr>
            <p:ph type="sldNum" sz="quarter" idx="12"/>
          </p:nvPr>
        </p:nvSpPr>
        <p:spPr bwMode="auto">
          <a:xfrm>
            <a:off x="6464807" y="4720319"/>
            <a:ext cx="2497007" cy="35716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895" indent="-28572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2915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081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246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412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578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8744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5910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2435781" y="3334568"/>
            <a:ext cx="6595049" cy="11024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just"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Сохранение и развитие культурного потенциала, возрождение нравственности и патриотизма, увековечение памяти авторов, поддержка талантливых авторов</a:t>
            </a:r>
          </a:p>
        </p:txBody>
      </p:sp>
      <p:cxnSp>
        <p:nvCxnSpPr>
          <p:cNvPr id="18" name="Прямая соединительная линия 17"/>
          <p:cNvCxnSpPr/>
          <p:nvPr/>
        </p:nvCxnSpPr>
        <p:spPr>
          <a:xfrm flipV="1">
            <a:off x="2017847" y="924013"/>
            <a:ext cx="0" cy="3974891"/>
          </a:xfrm>
          <a:prstGeom prst="line">
            <a:avLst/>
          </a:prstGeom>
          <a:noFill/>
          <a:ln w="1905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6155" name="Скругленный прямоугольник 12"/>
          <p:cNvSpPr>
            <a:spLocks noChangeArrowheads="1"/>
          </p:cNvSpPr>
          <p:nvPr/>
        </p:nvSpPr>
        <p:spPr bwMode="auto">
          <a:xfrm>
            <a:off x="2435781" y="893856"/>
            <a:ext cx="6595050" cy="2262128"/>
          </a:xfrm>
          <a:prstGeom prst="roundRect">
            <a:avLst>
              <a:gd name="adj" fmla="val 16667"/>
            </a:avLst>
          </a:prstGeom>
          <a:solidFill>
            <a:schemeClr val="accent6">
              <a:lumMod val="20000"/>
              <a:lumOff val="80000"/>
            </a:schemeClr>
          </a:solidFill>
          <a:ln w="19050" algn="ctr">
            <a:solidFill>
              <a:schemeClr val="bg1"/>
            </a:solidFill>
            <a:round/>
            <a:headEnd/>
            <a:tailEnd/>
          </a:ln>
        </p:spPr>
        <p:txBody>
          <a:bodyPr lIns="68576" tIns="34288" rIns="68576" bIns="34288" anchor="ctr"/>
          <a:lstStyle/>
          <a:p>
            <a:pPr marL="257175" indent="-257175" algn="just" defTabSz="685800" fontAlgn="auto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endParaRPr lang="ru-RU" sz="15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0025" indent="-200025" defTabSz="685800">
              <a:buFontTx/>
              <a:buChar char="-"/>
              <a:defRPr/>
            </a:pPr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Постановление Администрации Тверской области от 07.04.2009 </a:t>
            </a:r>
            <a:b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№ 131-па «О ежегодной премии имени С.Я. Лемешева»</a:t>
            </a:r>
          </a:p>
          <a:p>
            <a:pPr marL="200025" indent="-200025" defTabSz="685800">
              <a:buFontTx/>
              <a:buChar char="-"/>
              <a:defRPr/>
            </a:pPr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Постановление Правительства Тверской области от 06.05.2017 </a:t>
            </a:r>
            <a:b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№ 146-пп «О премии имени И.С. Соколова-Микитова»</a:t>
            </a:r>
          </a:p>
          <a:p>
            <a:pPr marL="200025" indent="-200025" defTabSz="685800">
              <a:buFontTx/>
              <a:buChar char="-"/>
              <a:defRPr/>
            </a:pPr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Постановление Правительства Тверской области от 24.07.2017</a:t>
            </a:r>
            <a:b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№ 235-па «О присуждении премии имени Николая Гумилева»</a:t>
            </a:r>
          </a:p>
          <a:p>
            <a:pPr marL="200025" indent="-200025" defTabSz="685800">
              <a:buFontTx/>
              <a:buChar char="-"/>
              <a:defRPr/>
            </a:pPr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Постановление Правительства Тверской области от 30.08.2019 </a:t>
            </a:r>
            <a:b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5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№ 355-пп «Об учреждении премии имени Андрея Дементьева»</a:t>
            </a:r>
          </a:p>
          <a:p>
            <a:pPr algn="just" defTabSz="685800" fontAlgn="auto">
              <a:spcBef>
                <a:spcPts val="0"/>
              </a:spcBef>
              <a:spcAft>
                <a:spcPts val="0"/>
              </a:spcAft>
              <a:defRPr/>
            </a:pPr>
            <a:endParaRPr lang="ru-RU" altLang="ru-RU" sz="15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887954" y="1600618"/>
            <a:ext cx="114165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15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Правовые </a:t>
            </a:r>
          </a:p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15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основания </a:t>
            </a:r>
            <a:endParaRPr lang="ru-RU" sz="15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143073" y="3686652"/>
            <a:ext cx="67518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15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r>
              <a:rPr lang="ru-RU" altLang="ru-RU" sz="1500" b="1" dirty="0">
                <a:solidFill>
                  <a:srgbClr val="99830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15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pic>
        <p:nvPicPr>
          <p:cNvPr id="12" name="Рисунок 1">
            <a:extLst>
              <a:ext uri="{FF2B5EF4-FFF2-40B4-BE49-F238E27FC236}">
                <a16:creationId xmlns:a16="http://schemas.microsoft.com/office/drawing/2014/main" xmlns="" id="{84B85407-710A-4CBD-95D9-B9EF990C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contrast="12000"/>
          </a:blip>
          <a:srcRect l="5005"/>
          <a:stretch>
            <a:fillRect/>
          </a:stretch>
        </p:blipFill>
        <p:spPr bwMode="auto">
          <a:xfrm>
            <a:off x="142723" y="136294"/>
            <a:ext cx="567000" cy="7038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7394006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0DB02DE-49D7-41EB-A212-38C95E9B1120}"/>
              </a:ext>
            </a:extLst>
          </p:cNvPr>
          <p:cNvSpPr txBox="1">
            <a:spLocks noChangeArrowheads="1"/>
          </p:cNvSpPr>
          <p:nvPr/>
        </p:nvSpPr>
        <p:spPr>
          <a:xfrm>
            <a:off x="4941094" y="1314450"/>
            <a:ext cx="3051572" cy="3086100"/>
          </a:xfrm>
          <a:prstGeom prst="rect">
            <a:avLst/>
          </a:prstGeom>
        </p:spPr>
        <p:txBody>
          <a:bodyPr lIns="54926" tIns="27463" rIns="54926" bIns="27463"/>
          <a:lstStyle/>
          <a:p>
            <a:pPr marL="205972" indent="-205972" algn="ctr">
              <a:spcBef>
                <a:spcPct val="20000"/>
              </a:spcBef>
              <a:defRPr/>
            </a:pPr>
            <a:endParaRPr lang="ru-RU" sz="825" kern="0" dirty="0">
              <a:latin typeface="Times New Roman" pitchFamily="18" charset="0"/>
              <a:cs typeface="+mn-cs"/>
            </a:endParaRPr>
          </a:p>
          <a:p>
            <a:pPr marL="205972" indent="-205972" algn="ctr">
              <a:spcBef>
                <a:spcPct val="20000"/>
              </a:spcBef>
              <a:defRPr/>
            </a:pPr>
            <a:endParaRPr lang="ru-RU" sz="825" b="1" kern="0" dirty="0">
              <a:latin typeface="Times New Roman" pitchFamily="18" charset="0"/>
              <a:cs typeface="+mn-cs"/>
            </a:endParaRPr>
          </a:p>
          <a:p>
            <a:pPr marL="205972" indent="-205972" algn="ctr">
              <a:spcBef>
                <a:spcPct val="20000"/>
              </a:spcBef>
              <a:defRPr/>
            </a:pPr>
            <a:endParaRPr lang="ru-RU" sz="825" b="1" kern="0" dirty="0">
              <a:latin typeface="Times New Roman" pitchFamily="18" charset="0"/>
              <a:cs typeface="+mn-c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xmlns="" id="{E889A002-F93F-4A0E-A151-5590199CA4A2}"/>
              </a:ext>
            </a:extLst>
          </p:cNvPr>
          <p:cNvSpPr/>
          <p:nvPr/>
        </p:nvSpPr>
        <p:spPr>
          <a:xfrm>
            <a:off x="1885950" y="685800"/>
            <a:ext cx="5429250" cy="4114800"/>
          </a:xfrm>
          <a:prstGeom prst="roundRect">
            <a:avLst>
              <a:gd name="adj" fmla="val 12658"/>
            </a:avLst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54926" tIns="27463" rIns="54926" bIns="27463" anchor="ctr"/>
          <a:lstStyle/>
          <a:p>
            <a:pPr marL="171643" indent="-171643" algn="just">
              <a:spcBef>
                <a:spcPts val="361"/>
              </a:spcBef>
              <a:buFont typeface="Arial" pitchFamily="34" charset="0"/>
              <a:buChar char="•"/>
              <a:defRPr/>
            </a:pPr>
            <a:endParaRPr lang="ru-RU" sz="9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171643" indent="-171643" algn="just">
              <a:spcBef>
                <a:spcPts val="361"/>
              </a:spcBef>
              <a:buFont typeface="Arial" pitchFamily="34" charset="0"/>
              <a:buChar char="•"/>
              <a:defRPr/>
            </a:pPr>
            <a:endParaRPr lang="ru-RU" sz="9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581" name="Заголовок 20">
            <a:extLst>
              <a:ext uri="{FF2B5EF4-FFF2-40B4-BE49-F238E27FC236}">
                <a16:creationId xmlns:a16="http://schemas.microsoft.com/office/drawing/2014/main" xmlns="" id="{9BD6CB94-464E-4B63-A963-0808D8B47767}"/>
              </a:ext>
            </a:extLst>
          </p:cNvPr>
          <p:cNvSpPr txBox="1">
            <a:spLocks/>
          </p:cNvSpPr>
          <p:nvPr/>
        </p:nvSpPr>
        <p:spPr bwMode="auto">
          <a:xfrm>
            <a:off x="740778" y="257004"/>
            <a:ext cx="8463945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4926" tIns="27463" rIns="54926" bIns="27463"/>
          <a:lstStyle>
            <a:lvl1pPr defTabSz="685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ru-RU" altLang="ru-RU" sz="1800" b="1" dirty="0">
                <a:solidFill>
                  <a:srgbClr val="A8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ПРЕМИИ В СФЕРЕ КУЛЬТУРЫ ТВЕРСКОЙ ОБЛАСТИ</a:t>
            </a:r>
          </a:p>
        </p:txBody>
      </p:sp>
      <p:pic>
        <p:nvPicPr>
          <p:cNvPr id="24585" name="Рисунок 1">
            <a:extLst>
              <a:ext uri="{FF2B5EF4-FFF2-40B4-BE49-F238E27FC236}">
                <a16:creationId xmlns:a16="http://schemas.microsoft.com/office/drawing/2014/main" xmlns="" id="{524CE3AA-00CD-4A52-880E-A093CA126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14301" y="57150"/>
            <a:ext cx="621506" cy="77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Скругленный прямоугольник 20">
            <a:extLst>
              <a:ext uri="{FF2B5EF4-FFF2-40B4-BE49-F238E27FC236}">
                <a16:creationId xmlns:a16="http://schemas.microsoft.com/office/drawing/2014/main" xmlns="" id="{DA90EFD7-C27B-4C9C-9A54-CC6D127B9C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046" y="1075953"/>
            <a:ext cx="5410612" cy="35344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rnd" cmpd="sng" algn="ctr">
            <a:solidFill>
              <a:srgbClr val="9BBB59">
                <a:shade val="95000"/>
                <a:satMod val="105000"/>
              </a:srgbClr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altLang="ru-RU" sz="1600" kern="0" dirty="0">
                <a:solidFill>
                  <a:prstClr val="black"/>
                </a:solidFill>
                <a:latin typeface="Times New Roman" pitchFamily="18" charset="0"/>
              </a:rPr>
              <a:t>Премия</a:t>
            </a: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 имени М.Е. Салтыкова-Щедрина (1 премия)</a:t>
            </a:r>
            <a:b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</a:br>
            <a:endParaRPr kumimoji="0" lang="ru-RU" altLang="ru-RU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7" name="Скругленный прямоугольник 12">
            <a:extLst>
              <a:ext uri="{FF2B5EF4-FFF2-40B4-BE49-F238E27FC236}">
                <a16:creationId xmlns:a16="http://schemas.microsoft.com/office/drawing/2014/main" xmlns="" id="{05C14F79-0AFC-4EE6-A6C6-6C161BA5BE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806" y="1713488"/>
            <a:ext cx="5410851" cy="353446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rnd" cmpd="sng" algn="ctr">
            <a:solidFill>
              <a:srgbClr val="9BBB59">
                <a:shade val="95000"/>
                <a:satMod val="105000"/>
              </a:srgbClr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altLang="ru-RU" sz="1600" kern="0" dirty="0">
                <a:solidFill>
                  <a:prstClr val="black"/>
                </a:solidFill>
                <a:latin typeface="Times New Roman" pitchFamily="18" charset="0"/>
              </a:rPr>
              <a:t>Премия имени </a:t>
            </a: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И.С. Соколова-Микитова (1 премия)</a:t>
            </a:r>
          </a:p>
        </p:txBody>
      </p:sp>
      <p:sp>
        <p:nvSpPr>
          <p:cNvPr id="28" name="Скругленный прямоугольник 14">
            <a:extLst>
              <a:ext uri="{FF2B5EF4-FFF2-40B4-BE49-F238E27FC236}">
                <a16:creationId xmlns:a16="http://schemas.microsoft.com/office/drawing/2014/main" xmlns="" id="{23FE1E93-BF7E-450F-9097-EAE150C085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542" y="2351024"/>
            <a:ext cx="5410851" cy="422661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rnd" cmpd="sng" algn="ctr">
            <a:solidFill>
              <a:srgbClr val="9BBB59">
                <a:shade val="95000"/>
                <a:satMod val="105000"/>
              </a:srgbClr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altLang="ru-RU" sz="1600" kern="0" dirty="0">
                <a:solidFill>
                  <a:prstClr val="black"/>
                </a:solidFill>
                <a:latin typeface="Times New Roman" pitchFamily="18" charset="0"/>
              </a:rPr>
              <a:t>Премия </a:t>
            </a: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имени Николая Гумилева (1 премия)</a:t>
            </a:r>
          </a:p>
        </p:txBody>
      </p:sp>
      <p:sp>
        <p:nvSpPr>
          <p:cNvPr id="29" name="Штриховая стрелка вправо 1">
            <a:extLst>
              <a:ext uri="{FF2B5EF4-FFF2-40B4-BE49-F238E27FC236}">
                <a16:creationId xmlns:a16="http://schemas.microsoft.com/office/drawing/2014/main" xmlns="" id="{65D7ED54-8145-4A62-B767-B92EE9FC7C54}"/>
              </a:ext>
            </a:extLst>
          </p:cNvPr>
          <p:cNvSpPr/>
          <p:nvPr/>
        </p:nvSpPr>
        <p:spPr>
          <a:xfrm>
            <a:off x="6292056" y="1163122"/>
            <a:ext cx="300037" cy="228600"/>
          </a:xfrm>
          <a:prstGeom prst="stripedRightArrow">
            <a:avLst/>
          </a:prstGeom>
          <a:solidFill>
            <a:sysClr val="window" lastClr="FFFFFF"/>
          </a:solidFill>
          <a:ln w="25400" cap="rnd" cmpd="sng" algn="ctr">
            <a:solidFill>
              <a:srgbClr val="9BBB59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Штриховая стрелка вправо 1">
            <a:extLst>
              <a:ext uri="{FF2B5EF4-FFF2-40B4-BE49-F238E27FC236}">
                <a16:creationId xmlns:a16="http://schemas.microsoft.com/office/drawing/2014/main" xmlns="" id="{314DA913-3AC3-477E-BBF8-5C76602D47D2}"/>
              </a:ext>
            </a:extLst>
          </p:cNvPr>
          <p:cNvSpPr/>
          <p:nvPr/>
        </p:nvSpPr>
        <p:spPr>
          <a:xfrm>
            <a:off x="6280873" y="1775911"/>
            <a:ext cx="300037" cy="228600"/>
          </a:xfrm>
          <a:prstGeom prst="stripedRightArrow">
            <a:avLst/>
          </a:prstGeom>
          <a:solidFill>
            <a:sysClr val="window" lastClr="FFFFFF"/>
          </a:solidFill>
          <a:ln w="25400" cap="rnd" cmpd="sng" algn="ctr">
            <a:solidFill>
              <a:srgbClr val="9BBB59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Скругленный прямоугольник 16">
            <a:extLst>
              <a:ext uri="{FF2B5EF4-FFF2-40B4-BE49-F238E27FC236}">
                <a16:creationId xmlns:a16="http://schemas.microsoft.com/office/drawing/2014/main" xmlns="" id="{9A2A3ABD-D367-4266-A1BB-570CB62470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1518" y="1075951"/>
            <a:ext cx="2396133" cy="35344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79646">
                  <a:tint val="50000"/>
                  <a:satMod val="300000"/>
                </a:srgbClr>
              </a:gs>
              <a:gs pos="35000">
                <a:srgbClr val="F79646">
                  <a:tint val="37000"/>
                  <a:satMod val="300000"/>
                </a:srgbClr>
              </a:gs>
              <a:gs pos="100000">
                <a:srgbClr val="F79646">
                  <a:tint val="15000"/>
                  <a:satMod val="350000"/>
                </a:srgbClr>
              </a:gs>
            </a:gsLst>
            <a:lin ang="16200000" scaled="1"/>
          </a:gradFill>
          <a:ln w="9525" cap="rnd" cmpd="sng" algn="ctr">
            <a:solidFill>
              <a:srgbClr val="F79646">
                <a:shade val="95000"/>
                <a:satMod val="105000"/>
              </a:srgbClr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 чел. – 50 тыс. руб.</a:t>
            </a:r>
          </a:p>
        </p:txBody>
      </p:sp>
      <p:sp>
        <p:nvSpPr>
          <p:cNvPr id="33" name="Скругленный прямоугольник 22">
            <a:extLst>
              <a:ext uri="{FF2B5EF4-FFF2-40B4-BE49-F238E27FC236}">
                <a16:creationId xmlns:a16="http://schemas.microsoft.com/office/drawing/2014/main" xmlns="" id="{97C088C0-AF50-446C-86CC-AD9F473820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1519" y="1713487"/>
            <a:ext cx="2396132" cy="35344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79646">
                  <a:tint val="50000"/>
                  <a:satMod val="300000"/>
                </a:srgbClr>
              </a:gs>
              <a:gs pos="35000">
                <a:srgbClr val="F79646">
                  <a:tint val="37000"/>
                  <a:satMod val="300000"/>
                </a:srgbClr>
              </a:gs>
              <a:gs pos="100000">
                <a:srgbClr val="F79646">
                  <a:tint val="15000"/>
                  <a:satMod val="350000"/>
                </a:srgbClr>
              </a:gs>
            </a:gsLst>
            <a:lin ang="16200000" scaled="1"/>
          </a:gradFill>
          <a:ln w="9525" cap="rnd" cmpd="sng" algn="ctr">
            <a:solidFill>
              <a:srgbClr val="F79646">
                <a:shade val="95000"/>
                <a:satMod val="105000"/>
              </a:srgbClr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 чел. – 50 тыс. руб.</a:t>
            </a:r>
          </a:p>
        </p:txBody>
      </p:sp>
      <p:sp>
        <p:nvSpPr>
          <p:cNvPr id="18" name="Скругленный прямоугольник 22">
            <a:extLst>
              <a:ext uri="{FF2B5EF4-FFF2-40B4-BE49-F238E27FC236}">
                <a16:creationId xmlns:a16="http://schemas.microsoft.com/office/drawing/2014/main" xmlns="" id="{1D7619D7-081C-4AE4-B5A7-B313AB92A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7465" y="2307998"/>
            <a:ext cx="2396132" cy="420094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79646">
                  <a:tint val="50000"/>
                  <a:satMod val="300000"/>
                </a:srgbClr>
              </a:gs>
              <a:gs pos="35000">
                <a:srgbClr val="F79646">
                  <a:tint val="37000"/>
                  <a:satMod val="300000"/>
                </a:srgbClr>
              </a:gs>
              <a:gs pos="100000">
                <a:srgbClr val="F79646">
                  <a:tint val="15000"/>
                  <a:satMod val="350000"/>
                </a:srgbClr>
              </a:gs>
            </a:gsLst>
            <a:lin ang="16200000" scaled="1"/>
          </a:gradFill>
          <a:ln w="9525" cap="rnd" cmpd="sng" algn="ctr">
            <a:solidFill>
              <a:srgbClr val="F79646">
                <a:shade val="95000"/>
                <a:satMod val="105000"/>
              </a:srgbClr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 чел. – 50 тыс. руб.</a:t>
            </a:r>
          </a:p>
        </p:txBody>
      </p:sp>
      <p:sp>
        <p:nvSpPr>
          <p:cNvPr id="21" name="Скругленный прямоугольник 14">
            <a:extLst>
              <a:ext uri="{FF2B5EF4-FFF2-40B4-BE49-F238E27FC236}">
                <a16:creationId xmlns:a16="http://schemas.microsoft.com/office/drawing/2014/main" xmlns="" id="{A3187624-5812-4868-BE9B-AC84DE22C4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806" y="3714103"/>
            <a:ext cx="5410851" cy="422661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rnd" cmpd="sng" algn="ctr">
            <a:solidFill>
              <a:srgbClr val="9BBB59">
                <a:shade val="95000"/>
                <a:satMod val="105000"/>
              </a:srgbClr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altLang="ru-RU" sz="1600" kern="0" dirty="0">
                <a:solidFill>
                  <a:prstClr val="black"/>
                </a:solidFill>
                <a:latin typeface="Times New Roman" pitchFamily="18" charset="0"/>
              </a:rPr>
              <a:t>Премия </a:t>
            </a: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имени Андрея Дементьева (2 премии)</a:t>
            </a:r>
          </a:p>
        </p:txBody>
      </p:sp>
      <p:sp>
        <p:nvSpPr>
          <p:cNvPr id="23" name="Скругленный прямоугольник 22">
            <a:extLst>
              <a:ext uri="{FF2B5EF4-FFF2-40B4-BE49-F238E27FC236}">
                <a16:creationId xmlns:a16="http://schemas.microsoft.com/office/drawing/2014/main" xmlns="" id="{C40E7E3E-775B-4717-9B1D-9CCF600D9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47867" y="3635195"/>
            <a:ext cx="2345729" cy="57368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79646">
                  <a:tint val="50000"/>
                  <a:satMod val="300000"/>
                </a:srgbClr>
              </a:gs>
              <a:gs pos="35000">
                <a:srgbClr val="F79646">
                  <a:tint val="37000"/>
                  <a:satMod val="300000"/>
                </a:srgbClr>
              </a:gs>
              <a:gs pos="100000">
                <a:srgbClr val="F79646">
                  <a:tint val="15000"/>
                  <a:satMod val="350000"/>
                </a:srgbClr>
              </a:gs>
            </a:gsLst>
            <a:lin ang="16200000" scaled="1"/>
          </a:gradFill>
          <a:ln w="9525" cap="rnd" cmpd="sng" algn="ctr">
            <a:solidFill>
              <a:srgbClr val="F79646">
                <a:shade val="95000"/>
                <a:satMod val="105000"/>
              </a:srgbClr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 чел. – 700 тыс. руб.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 чел. – 300 тыс. руб.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ru-RU" altLang="ru-RU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  <p:sp>
        <p:nvSpPr>
          <p:cNvPr id="26" name="Штриховая стрелка вправо 1">
            <a:extLst>
              <a:ext uri="{FF2B5EF4-FFF2-40B4-BE49-F238E27FC236}">
                <a16:creationId xmlns:a16="http://schemas.microsoft.com/office/drawing/2014/main" xmlns="" id="{C3EDEFA9-D2A2-4EA7-B542-9D4FBD3E68AB}"/>
              </a:ext>
            </a:extLst>
          </p:cNvPr>
          <p:cNvSpPr/>
          <p:nvPr/>
        </p:nvSpPr>
        <p:spPr>
          <a:xfrm>
            <a:off x="6291290" y="2413020"/>
            <a:ext cx="300037" cy="228600"/>
          </a:xfrm>
          <a:prstGeom prst="stripedRightArrow">
            <a:avLst/>
          </a:prstGeom>
          <a:solidFill>
            <a:sysClr val="window" lastClr="FFFFFF"/>
          </a:solidFill>
          <a:ln w="25400" cap="rnd" cmpd="sng" algn="ctr">
            <a:solidFill>
              <a:srgbClr val="9BBB59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Штриховая стрелка вправо 1">
            <a:extLst>
              <a:ext uri="{FF2B5EF4-FFF2-40B4-BE49-F238E27FC236}">
                <a16:creationId xmlns:a16="http://schemas.microsoft.com/office/drawing/2014/main" xmlns="" id="{B8F5E6AE-7386-43E8-9B79-390C740E582A}"/>
              </a:ext>
            </a:extLst>
          </p:cNvPr>
          <p:cNvSpPr/>
          <p:nvPr/>
        </p:nvSpPr>
        <p:spPr>
          <a:xfrm>
            <a:off x="6278377" y="3800145"/>
            <a:ext cx="300037" cy="228600"/>
          </a:xfrm>
          <a:prstGeom prst="stripedRightArrow">
            <a:avLst/>
          </a:prstGeom>
          <a:solidFill>
            <a:sysClr val="window" lastClr="FFFFFF"/>
          </a:solidFill>
          <a:ln w="25400" cap="rnd" cmpd="sng" algn="ctr">
            <a:solidFill>
              <a:srgbClr val="9BBB59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Скругленный прямоугольник 14">
            <a:extLst>
              <a:ext uri="{FF2B5EF4-FFF2-40B4-BE49-F238E27FC236}">
                <a16:creationId xmlns:a16="http://schemas.microsoft.com/office/drawing/2014/main" xmlns="" id="{E1357F89-F239-4348-8FA6-D9914917B9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806" y="3096936"/>
            <a:ext cx="5410851" cy="422661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rnd" cmpd="sng" algn="ctr">
            <a:solidFill>
              <a:srgbClr val="9BBB59">
                <a:shade val="95000"/>
                <a:satMod val="105000"/>
              </a:srgbClr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altLang="ru-RU" sz="1600" kern="0" dirty="0">
                <a:solidFill>
                  <a:prstClr val="black"/>
                </a:solidFill>
                <a:latin typeface="Times New Roman" pitchFamily="18" charset="0"/>
              </a:rPr>
              <a:t>Премия </a:t>
            </a: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имени С.Я. Лемешева (2 премии)</a:t>
            </a:r>
          </a:p>
        </p:txBody>
      </p:sp>
      <p:sp>
        <p:nvSpPr>
          <p:cNvPr id="37" name="Штриховая стрелка вправо 1">
            <a:extLst>
              <a:ext uri="{FF2B5EF4-FFF2-40B4-BE49-F238E27FC236}">
                <a16:creationId xmlns:a16="http://schemas.microsoft.com/office/drawing/2014/main" xmlns="" id="{A3CB3FBD-96A6-43CD-9CC7-A6880FC885C4}"/>
              </a:ext>
            </a:extLst>
          </p:cNvPr>
          <p:cNvSpPr/>
          <p:nvPr/>
        </p:nvSpPr>
        <p:spPr>
          <a:xfrm>
            <a:off x="6278378" y="3155359"/>
            <a:ext cx="300037" cy="228600"/>
          </a:xfrm>
          <a:prstGeom prst="stripedRightArrow">
            <a:avLst/>
          </a:prstGeom>
          <a:solidFill>
            <a:sysClr val="window" lastClr="FFFFFF"/>
          </a:solidFill>
          <a:ln w="25400" cap="rnd" cmpd="sng" algn="ctr">
            <a:solidFill>
              <a:srgbClr val="9BBB59"/>
            </a:solidFill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Скругленный прямоугольник 22">
            <a:extLst>
              <a:ext uri="{FF2B5EF4-FFF2-40B4-BE49-F238E27FC236}">
                <a16:creationId xmlns:a16="http://schemas.microsoft.com/office/drawing/2014/main" xmlns="" id="{FEF79099-464C-4F1D-B33A-A61162184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7464" y="2933894"/>
            <a:ext cx="2396132" cy="573679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79646">
                  <a:tint val="50000"/>
                  <a:satMod val="300000"/>
                </a:srgbClr>
              </a:gs>
              <a:gs pos="35000">
                <a:srgbClr val="F79646">
                  <a:tint val="37000"/>
                  <a:satMod val="300000"/>
                </a:srgbClr>
              </a:gs>
              <a:gs pos="100000">
                <a:srgbClr val="F79646">
                  <a:tint val="15000"/>
                  <a:satMod val="350000"/>
                </a:srgbClr>
              </a:gs>
            </a:gsLst>
            <a:lin ang="16200000" scaled="1"/>
          </a:gradFill>
          <a:ln w="9525" cap="rnd" cmpd="sng" algn="ctr">
            <a:solidFill>
              <a:srgbClr val="F79646">
                <a:shade val="95000"/>
                <a:satMod val="105000"/>
              </a:srgbClr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 чел. – 25 тыс. руб.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ru-RU" alt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1 чел. – 25 тыс. руб.</a:t>
            </a:r>
          </a:p>
        </p:txBody>
      </p:sp>
      <p:sp>
        <p:nvSpPr>
          <p:cNvPr id="24" name="Номер слайда 1">
            <a:extLst>
              <a:ext uri="{FF2B5EF4-FFF2-40B4-BE49-F238E27FC236}">
                <a16:creationId xmlns:a16="http://schemas.microsoft.com/office/drawing/2014/main" xmlns="" id="{AE3B9F4F-B19F-475E-885D-044F01E47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464807" y="4720319"/>
            <a:ext cx="2497007" cy="35716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895" indent="-28572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2915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081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246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412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578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8744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5910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6" name="Рисунок 1"/>
          <p:cNvPicPr>
            <a:picLocks noChangeAspect="1" noChangeArrowheads="1"/>
          </p:cNvPicPr>
          <p:nvPr/>
        </p:nvPicPr>
        <p:blipFill>
          <a:blip r:embed="rId3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44067" y="53449"/>
            <a:ext cx="601265" cy="7358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8" name="Rectangle 3"/>
          <p:cNvSpPr txBox="1">
            <a:spLocks noChangeArrowheads="1"/>
          </p:cNvSpPr>
          <p:nvPr/>
        </p:nvSpPr>
        <p:spPr bwMode="auto">
          <a:xfrm>
            <a:off x="845344" y="159498"/>
            <a:ext cx="8298656" cy="515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1435" tIns="25718" rIns="51435" bIns="25718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A88000"/>
                </a:solidFill>
                <a:effectLst>
                  <a:outerShdw sx="1000" sy="1000" algn="tl" rotWithShape="0">
                    <a:srgbClr val="000000"/>
                  </a:outerShdw>
                </a:effectLst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КРИТЕРИИ ОТБОРА ЛАУРЕАТОВ ПРЕМИЙ </a:t>
            </a:r>
          </a:p>
        </p:txBody>
      </p:sp>
      <p:sp>
        <p:nvSpPr>
          <p:cNvPr id="18" name="Скругленный прямоугольник 20">
            <a:extLst>
              <a:ext uri="{FF2B5EF4-FFF2-40B4-BE49-F238E27FC236}">
                <a16:creationId xmlns:a16="http://schemas.microsoft.com/office/drawing/2014/main" xmlns="" id="{8F73A362-53D1-4B65-9AE9-A93B2304EC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0261" y="1197017"/>
            <a:ext cx="7246370" cy="292458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rnd" cmpd="sng" algn="ctr">
            <a:solidFill>
              <a:srgbClr val="9BBB59">
                <a:shade val="95000"/>
                <a:satMod val="105000"/>
              </a:srgbClr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</a:rPr>
              <a:t>актуальность темы литературного произведения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</a:rPr>
              <a:t>отражение своеобразия и особенностей тверского региона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</a:rPr>
              <a:t>литературно-художественный уровень изложения материала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</a:rPr>
              <a:t>наличие современных литературных подходов к разработке темы</a:t>
            </a:r>
            <a:endParaRPr lang="ru-RU" sz="1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>
                <a:solidFill>
                  <a:schemeClr val="tx1"/>
                </a:solidFill>
                <a:latin typeface="Times New Roman" panose="02020603050405020304" pitchFamily="18" charset="0"/>
              </a:rPr>
              <a:t>утверждение общечеловеческих ценностей и идей гуманизма</a:t>
            </a:r>
          </a:p>
        </p:txBody>
      </p:sp>
      <p:sp>
        <p:nvSpPr>
          <p:cNvPr id="12" name="Номер слайда 1">
            <a:extLst>
              <a:ext uri="{FF2B5EF4-FFF2-40B4-BE49-F238E27FC236}">
                <a16:creationId xmlns:a16="http://schemas.microsoft.com/office/drawing/2014/main" xmlns="" id="{DDA72501-CEE7-45C7-BEE5-2B38790BE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464807" y="4720319"/>
            <a:ext cx="2497007" cy="35716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895" indent="-28572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2915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081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246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412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578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8744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5910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30039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xmlns="" id="{E889A002-F93F-4A0E-A151-5590199CA4A2}"/>
              </a:ext>
            </a:extLst>
          </p:cNvPr>
          <p:cNvSpPr/>
          <p:nvPr/>
        </p:nvSpPr>
        <p:spPr>
          <a:xfrm>
            <a:off x="1885950" y="685800"/>
            <a:ext cx="5429250" cy="4114800"/>
          </a:xfrm>
          <a:prstGeom prst="roundRect">
            <a:avLst>
              <a:gd name="adj" fmla="val 12658"/>
            </a:avLst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54926" tIns="27463" rIns="54926" bIns="27463" anchor="ctr"/>
          <a:lstStyle/>
          <a:p>
            <a:pPr marL="171643" marR="0" lvl="0" indent="-171643" algn="just" defTabSz="685800" rtl="0" eaLnBrk="1" fontAlgn="base" latinLnBrk="0" hangingPunct="1">
              <a:lnSpc>
                <a:spcPct val="100000"/>
              </a:lnSpc>
              <a:spcBef>
                <a:spcPts val="361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ru-RU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171643" marR="0" lvl="0" indent="-171643" algn="just" defTabSz="685800" rtl="0" eaLnBrk="1" fontAlgn="base" latinLnBrk="0" hangingPunct="1">
              <a:lnSpc>
                <a:spcPct val="100000"/>
              </a:lnSpc>
              <a:spcBef>
                <a:spcPts val="361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ru-RU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24581" name="Заголовок 20">
            <a:extLst>
              <a:ext uri="{FF2B5EF4-FFF2-40B4-BE49-F238E27FC236}">
                <a16:creationId xmlns:a16="http://schemas.microsoft.com/office/drawing/2014/main" xmlns="" id="{9BD6CB94-464E-4B63-A963-0808D8B47767}"/>
              </a:ext>
            </a:extLst>
          </p:cNvPr>
          <p:cNvSpPr txBox="1">
            <a:spLocks/>
          </p:cNvSpPr>
          <p:nvPr/>
        </p:nvSpPr>
        <p:spPr bwMode="auto">
          <a:xfrm>
            <a:off x="1007268" y="250032"/>
            <a:ext cx="8136732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4926" tIns="27463" rIns="54926" bIns="27463"/>
          <a:lstStyle>
            <a:lvl1pPr defTabSz="685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685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685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685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6858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ctr" defTabSz="51435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1800" b="1" i="0" u="none" strike="noStrike" kern="1200" cap="none" spc="0" normalizeH="0" baseline="0" noProof="0" dirty="0">
                <a:ln>
                  <a:noFill/>
                </a:ln>
                <a:solidFill>
                  <a:srgbClr val="A88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ПРЕДЛОЖЕНИЕ ПО УВЕЛИЧЕНИЮ РАЗМЕРА ПРЕМИИ</a:t>
            </a:r>
          </a:p>
        </p:txBody>
      </p:sp>
      <p:pic>
        <p:nvPicPr>
          <p:cNvPr id="24585" name="Рисунок 1">
            <a:extLst>
              <a:ext uri="{FF2B5EF4-FFF2-40B4-BE49-F238E27FC236}">
                <a16:creationId xmlns:a16="http://schemas.microsoft.com/office/drawing/2014/main" xmlns="" id="{524CE3AA-00CD-4A52-880E-A093CA126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14301" y="57150"/>
            <a:ext cx="621506" cy="77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Скругленный прямоугольник 20">
            <a:extLst>
              <a:ext uri="{FF2B5EF4-FFF2-40B4-BE49-F238E27FC236}">
                <a16:creationId xmlns:a16="http://schemas.microsoft.com/office/drawing/2014/main" xmlns="" id="{4A2AC6EA-3012-4AE4-9A63-CD42BCB6B5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5388" y="799094"/>
            <a:ext cx="7009493" cy="385511"/>
          </a:xfrm>
          <a:prstGeom prst="roundRect">
            <a:avLst>
              <a:gd name="adj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54926" tIns="27463" rIns="54926" bIns="27463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Премия имени С.Я. Лемешева (2 премии)</a:t>
            </a:r>
          </a:p>
        </p:txBody>
      </p:sp>
      <p:graphicFrame>
        <p:nvGraphicFramePr>
          <p:cNvPr id="3" name="Таблица 3">
            <a:extLst>
              <a:ext uri="{FF2B5EF4-FFF2-40B4-BE49-F238E27FC236}">
                <a16:creationId xmlns:a16="http://schemas.microsoft.com/office/drawing/2014/main" xmlns="" id="{083B1EEE-6564-4CE7-A656-161380727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345475"/>
              </p:ext>
            </p:extLst>
          </p:nvPr>
        </p:nvGraphicFramePr>
        <p:xfrm>
          <a:off x="1435389" y="1245223"/>
          <a:ext cx="7009494" cy="106804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504747">
                  <a:extLst>
                    <a:ext uri="{9D8B030D-6E8A-4147-A177-3AD203B41FA5}">
                      <a16:colId xmlns:a16="http://schemas.microsoft.com/office/drawing/2014/main" xmlns="" val="3211506037"/>
                    </a:ext>
                  </a:extLst>
                </a:gridCol>
                <a:gridCol w="3504747">
                  <a:extLst>
                    <a:ext uri="{9D8B030D-6E8A-4147-A177-3AD203B41FA5}">
                      <a16:colId xmlns:a16="http://schemas.microsoft.com/office/drawing/2014/main" xmlns="" val="3821019537"/>
                    </a:ext>
                  </a:extLst>
                </a:gridCol>
              </a:tblGrid>
              <a:tr h="386932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До внесения изменений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После внесения изменений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9617907"/>
                  </a:ext>
                </a:extLst>
              </a:tr>
              <a:tr h="681114">
                <a:tc>
                  <a:txBody>
                    <a:bodyPr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kumimoji="0" lang="ru-RU" altLang="ru-RU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+mn-cs"/>
                        </a:rPr>
                        <a:t>1 чел. – 25 тыс. руб.</a:t>
                      </a:r>
                    </a:p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kumimoji="0" lang="ru-RU" altLang="ru-RU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+mn-cs"/>
                        </a:rPr>
                        <a:t>1 чел. – 25 тыс. руб.</a:t>
                      </a:r>
                      <a:endParaRPr lang="ru-RU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kumimoji="0" lang="ru-RU" altLang="ru-RU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+mn-cs"/>
                        </a:rPr>
                        <a:t>1 чел. – 50 тыс. руб.</a:t>
                      </a:r>
                    </a:p>
                    <a:p>
                      <a:pPr algn="ctr"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kumimoji="0" lang="ru-RU" altLang="ru-RU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+mn-cs"/>
                        </a:rPr>
                        <a:t>1 чел. – 50 тыс. руб.</a:t>
                      </a:r>
                      <a:endParaRPr lang="ru-RU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80629"/>
                  </a:ext>
                </a:extLst>
              </a:tr>
            </a:tbl>
          </a:graphicData>
        </a:graphic>
      </p:graphicFrame>
      <p:sp>
        <p:nvSpPr>
          <p:cNvPr id="4" name="Стрелка: изогнутая вправо 3">
            <a:extLst>
              <a:ext uri="{FF2B5EF4-FFF2-40B4-BE49-F238E27FC236}">
                <a16:creationId xmlns:a16="http://schemas.microsoft.com/office/drawing/2014/main" xmlns="" id="{E66CC0BC-7647-4241-BD7A-6FF15E4858B9}"/>
              </a:ext>
            </a:extLst>
          </p:cNvPr>
          <p:cNvSpPr/>
          <p:nvPr/>
        </p:nvSpPr>
        <p:spPr>
          <a:xfrm>
            <a:off x="1007268" y="1319309"/>
            <a:ext cx="364332" cy="789385"/>
          </a:xfrm>
          <a:prstGeom prst="curved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Скругленный прямоугольник 22">
            <a:extLst>
              <a:ext uri="{FF2B5EF4-FFF2-40B4-BE49-F238E27FC236}">
                <a16:creationId xmlns:a16="http://schemas.microsoft.com/office/drawing/2014/main" xmlns="" id="{5EFE052A-B968-442A-809D-9424E65647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6813" y="2441629"/>
            <a:ext cx="4556579" cy="868472"/>
          </a:xfrm>
          <a:prstGeom prst="roundRect">
            <a:avLst>
              <a:gd name="adj" fmla="val 16667"/>
            </a:avLst>
          </a:prstGeom>
          <a:solidFill>
            <a:schemeClr val="accent3">
              <a:lumMod val="20000"/>
              <a:lumOff val="80000"/>
            </a:schemeClr>
          </a:solidFill>
          <a:ln w="9525" cap="rnd" cmpd="sng" algn="ctr">
            <a:solidFill>
              <a:schemeClr val="accent3"/>
            </a:solidFill>
            <a:prstDash val="solid"/>
            <a:headEnd type="triangle" w="med" len="med"/>
            <a:tailEnd type="triangle" w="med" len="med"/>
          </a:ln>
          <a:effectLst>
            <a:outerShdw blurRad="40000" dist="20000" dir="5400000">
              <a:srgbClr val="000000">
                <a:alpha val="38000"/>
              </a:srgbClr>
            </a:outerShdw>
          </a:effectLst>
        </p:spPr>
        <p:txBody>
          <a:bodyPr lIns="73234" tIns="36617" rIns="73234" bIns="36617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t>Сергей Лемешев (1902-1977) - </a:t>
            </a:r>
            <a:r>
              <a:rPr lang="ru-RU" sz="1600" kern="0" dirty="0">
                <a:solidFill>
                  <a:prstClr val="black"/>
                </a:solidFill>
                <a:latin typeface="Times New Roman" pitchFamily="18" charset="0"/>
              </a:rPr>
              <a:t>оперный певец (лирический тенор), оперный режиссёр, педагог. Народный артист СССР.</a:t>
            </a:r>
            <a:endParaRPr lang="ru-RU" altLang="ru-RU" sz="1600" kern="0" dirty="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6" name="Номер слайда 1">
            <a:extLst>
              <a:ext uri="{FF2B5EF4-FFF2-40B4-BE49-F238E27FC236}">
                <a16:creationId xmlns:a16="http://schemas.microsoft.com/office/drawing/2014/main" xmlns="" id="{CBF1D466-DB4C-4C32-B59D-C059CADE9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492711" y="4741562"/>
            <a:ext cx="2497007" cy="35716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895" indent="-28572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2915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081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246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412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578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8744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5910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ru-R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xmlns="" id="{F6459C0D-249B-4D9D-93E6-D4DFC1AF211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xmlns="" id="{3647718E-FCAA-4015-BD03-986738AA77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66675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0BF49CB-4BE7-4F20-B83B-855083E73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670" y="2434712"/>
            <a:ext cx="3035410" cy="1517706"/>
          </a:xfrm>
          <a:prstGeom prst="rect">
            <a:avLst/>
          </a:prstGeom>
        </p:spPr>
      </p:pic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xmlns="" id="{250FE372-BA9D-476E-A096-793E49E5B62B}"/>
              </a:ext>
            </a:extLst>
          </p:cNvPr>
          <p:cNvSpPr/>
          <p:nvPr/>
        </p:nvSpPr>
        <p:spPr>
          <a:xfrm>
            <a:off x="6054669" y="3916786"/>
            <a:ext cx="3035410" cy="38732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r>
              <a:rPr lang="ru-RU" sz="1400" kern="0" dirty="0">
                <a:solidFill>
                  <a:prstClr val="black"/>
                </a:solidFill>
                <a:latin typeface="Times New Roman" pitchFamily="18" charset="0"/>
              </a:rPr>
              <a:t>Музей С. Я. Лемешева в д. Князево Калининского района</a:t>
            </a:r>
          </a:p>
        </p:txBody>
      </p:sp>
      <p:sp>
        <p:nvSpPr>
          <p:cNvPr id="24" name="Прямоугольник: скругленные углы 23">
            <a:extLst>
              <a:ext uri="{FF2B5EF4-FFF2-40B4-BE49-F238E27FC236}">
                <a16:creationId xmlns:a16="http://schemas.microsoft.com/office/drawing/2014/main" xmlns="" id="{11109730-269D-44A8-8F4D-CAFB6A04EB6D}"/>
              </a:ext>
            </a:extLst>
          </p:cNvPr>
          <p:cNvSpPr/>
          <p:nvPr/>
        </p:nvSpPr>
        <p:spPr>
          <a:xfrm>
            <a:off x="6054669" y="4367137"/>
            <a:ext cx="3014875" cy="463772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85000"/>
              </a:lnSpc>
            </a:pPr>
            <a:r>
              <a:rPr lang="ru-RU" sz="1400" kern="0" dirty="0">
                <a:solidFill>
                  <a:prstClr val="black"/>
                </a:solidFill>
                <a:latin typeface="Times New Roman" pitchFamily="18" charset="0"/>
              </a:rPr>
              <a:t>Музыкальный фестиваль </a:t>
            </a:r>
          </a:p>
          <a:p>
            <a:pPr algn="ctr">
              <a:lnSpc>
                <a:spcPct val="85000"/>
              </a:lnSpc>
            </a:pPr>
            <a:r>
              <a:rPr lang="ru-RU" sz="1400" kern="0" dirty="0">
                <a:solidFill>
                  <a:prstClr val="black"/>
                </a:solidFill>
                <a:latin typeface="Times New Roman" pitchFamily="18" charset="0"/>
              </a:rPr>
              <a:t>«Вижу чудное приволье»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985DFA85-CB4C-4E14-887B-1BF11AA77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5388" y="3438461"/>
            <a:ext cx="1876425" cy="125095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xmlns="" id="{B20B530B-0A6F-4CFF-AE1A-99D6C242F1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5102" y="3434277"/>
            <a:ext cx="1876425" cy="125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90194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0949" y="120971"/>
            <a:ext cx="7968750" cy="865707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1800" b="1" dirty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РАСЧЕТ ДОПОЛНИТЕЛЬНОЙ ПОТРЕБНОСТИ ПРИ УВЕЛИЧЕНИИ </a:t>
            </a:r>
            <a:r>
              <a:rPr lang="ru-RU" sz="1800" b="1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И УЧРЕЖДЕНИИ ПРЕМИЙ </a:t>
            </a:r>
            <a:r>
              <a:rPr lang="ru-RU" sz="1800" b="1" dirty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В СФЕРЕ КУЛЬТУРЫ ТВЕРСКОЙ ОБЛАСТИ</a:t>
            </a:r>
            <a:endParaRPr lang="ru-RU" sz="1800" dirty="0"/>
          </a:p>
        </p:txBody>
      </p:sp>
      <p:pic>
        <p:nvPicPr>
          <p:cNvPr id="7" name="Рисунок 6"/>
          <p:cNvPicPr/>
          <p:nvPr/>
        </p:nvPicPr>
        <p:blipFill>
          <a:blip r:embed="rId2" cstate="print">
            <a:lum contrast="12000"/>
          </a:blip>
          <a:srcRect l="5005"/>
          <a:stretch>
            <a:fillRect/>
          </a:stretch>
        </p:blipFill>
        <p:spPr bwMode="auto">
          <a:xfrm>
            <a:off x="211478" y="88940"/>
            <a:ext cx="567000" cy="6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Рисунок 1">
            <a:extLst>
              <a:ext uri="{FF2B5EF4-FFF2-40B4-BE49-F238E27FC236}">
                <a16:creationId xmlns:a16="http://schemas.microsoft.com/office/drawing/2014/main" xmlns="" id="{F3779043-3A94-4C37-B807-AF76EB348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14301" y="57150"/>
            <a:ext cx="621506" cy="77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Номер слайда 1">
            <a:extLst>
              <a:ext uri="{FF2B5EF4-FFF2-40B4-BE49-F238E27FC236}">
                <a16:creationId xmlns:a16="http://schemas.microsoft.com/office/drawing/2014/main" xmlns="" id="{B489FCF4-2FA5-4012-85A8-8A4E5F28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472064" y="4863851"/>
            <a:ext cx="2497007" cy="17858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895" indent="-28572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2915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081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246" indent="-22858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412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578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8744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5910" indent="-22858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alt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graphicFrame>
        <p:nvGraphicFramePr>
          <p:cNvPr id="2" name="Таблица 3">
            <a:extLst>
              <a:ext uri="{FF2B5EF4-FFF2-40B4-BE49-F238E27FC236}">
                <a16:creationId xmlns:a16="http://schemas.microsoft.com/office/drawing/2014/main" xmlns="" id="{8891FB3B-0034-49E4-8B9F-1BACE2F0DF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258396"/>
              </p:ext>
            </p:extLst>
          </p:nvPr>
        </p:nvGraphicFramePr>
        <p:xfrm>
          <a:off x="778478" y="1041296"/>
          <a:ext cx="8263922" cy="33639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5804">
                  <a:extLst>
                    <a:ext uri="{9D8B030D-6E8A-4147-A177-3AD203B41FA5}">
                      <a16:colId xmlns:a16="http://schemas.microsoft.com/office/drawing/2014/main" xmlns="" val="3082122812"/>
                    </a:ext>
                  </a:extLst>
                </a:gridCol>
                <a:gridCol w="754042">
                  <a:extLst>
                    <a:ext uri="{9D8B030D-6E8A-4147-A177-3AD203B41FA5}">
                      <a16:colId xmlns:a16="http://schemas.microsoft.com/office/drawing/2014/main" xmlns="" val="3270477088"/>
                    </a:ext>
                  </a:extLst>
                </a:gridCol>
                <a:gridCol w="952474">
                  <a:extLst>
                    <a:ext uri="{9D8B030D-6E8A-4147-A177-3AD203B41FA5}">
                      <a16:colId xmlns:a16="http://schemas.microsoft.com/office/drawing/2014/main" xmlns="" val="1482949227"/>
                    </a:ext>
                  </a:extLst>
                </a:gridCol>
                <a:gridCol w="837488">
                  <a:extLst>
                    <a:ext uri="{9D8B030D-6E8A-4147-A177-3AD203B41FA5}">
                      <a16:colId xmlns:a16="http://schemas.microsoft.com/office/drawing/2014/main" xmlns="" val="2616600597"/>
                    </a:ext>
                  </a:extLst>
                </a:gridCol>
                <a:gridCol w="1008743">
                  <a:extLst>
                    <a:ext uri="{9D8B030D-6E8A-4147-A177-3AD203B41FA5}">
                      <a16:colId xmlns:a16="http://schemas.microsoft.com/office/drawing/2014/main" xmlns="" val="988609281"/>
                    </a:ext>
                  </a:extLst>
                </a:gridCol>
                <a:gridCol w="943428">
                  <a:extLst>
                    <a:ext uri="{9D8B030D-6E8A-4147-A177-3AD203B41FA5}">
                      <a16:colId xmlns:a16="http://schemas.microsoft.com/office/drawing/2014/main" xmlns="" val="3130088531"/>
                    </a:ext>
                  </a:extLst>
                </a:gridCol>
                <a:gridCol w="1211943">
                  <a:extLst>
                    <a:ext uri="{9D8B030D-6E8A-4147-A177-3AD203B41FA5}">
                      <a16:colId xmlns:a16="http://schemas.microsoft.com/office/drawing/2014/main" xmlns="" val="804468289"/>
                    </a:ext>
                  </a:extLst>
                </a:gridCol>
              </a:tblGrid>
              <a:tr h="455775">
                <a:tc rowSpan="2"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Наименование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кол-во чел.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до внесения изменений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после внесения изменений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Дополни-тельная потребность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988562032"/>
                  </a:ext>
                </a:extLst>
              </a:tr>
              <a:tr h="455775">
                <a:tc vMerge="1"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премии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сумма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размер премии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сумма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2601462977"/>
                  </a:ext>
                </a:extLst>
              </a:tr>
              <a:tr h="468159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Премия им. М.Е. Салтыкова-Щедрина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775092724"/>
                  </a:ext>
                </a:extLst>
              </a:tr>
              <a:tr h="455775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ru-RU" altLang="ru-RU" sz="1400" kern="0" dirty="0">
                          <a:solidFill>
                            <a:prstClr val="black"/>
                          </a:solidFill>
                          <a:latin typeface="Times New Roman" pitchFamily="18" charset="0"/>
                        </a:rPr>
                        <a:t>Премия им. </a:t>
                      </a:r>
                      <a:r>
                        <a:rPr kumimoji="0" lang="ru-RU" alt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+mn-cs"/>
                        </a:rPr>
                        <a:t>И.С. Соколова-Микитова 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88431712"/>
                  </a:ext>
                </a:extLst>
              </a:tr>
              <a:tr h="455775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kumimoji="0" lang="ru-RU" alt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Arial" charset="0"/>
                        </a:rPr>
                        <a:t>Премия им. Николая Гумилева 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688531300"/>
                  </a:ext>
                </a:extLst>
              </a:tr>
              <a:tr h="273771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ru-RU" altLang="ru-RU" sz="1400" kern="0" dirty="0">
                          <a:solidFill>
                            <a:prstClr val="black"/>
                          </a:solidFill>
                          <a:latin typeface="Times New Roman" pitchFamily="18" charset="0"/>
                        </a:rPr>
                        <a:t>Премия </a:t>
                      </a:r>
                      <a:r>
                        <a:rPr kumimoji="0" lang="ru-RU" alt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+mn-cs"/>
                        </a:rPr>
                        <a:t>им. С.Я. Лемешева 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707447731"/>
                  </a:ext>
                </a:extLst>
              </a:tr>
              <a:tr h="524614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ru-RU" altLang="ru-RU" sz="1400" kern="0" dirty="0">
                          <a:solidFill>
                            <a:prstClr val="black"/>
                          </a:solidFill>
                          <a:latin typeface="Times New Roman" pitchFamily="18" charset="0"/>
                        </a:rPr>
                        <a:t>Премия </a:t>
                      </a:r>
                      <a:r>
                        <a:rPr kumimoji="0" lang="ru-RU" altLang="ru-RU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itchFamily="18" charset="0"/>
                          <a:ea typeface="+mn-ea"/>
                          <a:cs typeface="+mn-cs"/>
                        </a:rPr>
                        <a:t>им. Андрея Дементьева 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700,0</a:t>
                      </a:r>
                    </a:p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700,0</a:t>
                      </a:r>
                    </a:p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1 000,0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365835911"/>
                  </a:ext>
                </a:extLst>
              </a:tr>
              <a:tr h="274348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8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ИТОГО: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1 200,0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</a:t>
                      </a:r>
                      <a:r>
                        <a:rPr lang="ru-RU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50,0</a:t>
                      </a: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829311301"/>
                  </a:ext>
                </a:extLst>
              </a:tr>
            </a:tbl>
          </a:graphicData>
        </a:graphic>
      </p:graphicFrame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xmlns="" id="{84DBDCFF-4470-46C1-B548-757A2A03E750}"/>
              </a:ext>
            </a:extLst>
          </p:cNvPr>
          <p:cNvSpPr/>
          <p:nvPr/>
        </p:nvSpPr>
        <p:spPr>
          <a:xfrm>
            <a:off x="8095752" y="777184"/>
            <a:ext cx="946648" cy="199191"/>
          </a:xfrm>
          <a:prstGeom prst="roundRect">
            <a:avLst/>
          </a:prstGeom>
          <a:ln w="31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тыс. руб.</a:t>
            </a:r>
          </a:p>
        </p:txBody>
      </p:sp>
    </p:spTree>
    <p:extLst>
      <p:ext uri="{BB962C8B-B14F-4D97-AF65-F5344CB8AC3E}">
        <p14:creationId xmlns:p14="http://schemas.microsoft.com/office/powerpoint/2010/main" val="3342546465"/>
      </p:ext>
    </p:extLst>
  </p:cSld>
  <p:clrMapOvr>
    <a:masterClrMapping/>
  </p:clrMapOvr>
  <p:transition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1002573" y="3052528"/>
            <a:ext cx="392540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514350"/>
            <a:r>
              <a:rPr 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культуры Тверской области</a:t>
            </a:r>
          </a:p>
          <a:p>
            <a:pPr defTabSz="514350"/>
            <a:r>
              <a:rPr 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Юридический адрес: г. Тверь, проспект Чайковского, д.26</a:t>
            </a:r>
          </a:p>
          <a:p>
            <a:pPr defTabSz="514350"/>
            <a:r>
              <a:rPr 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Телефон: 8 (4822) 34-28-54</a:t>
            </a:r>
          </a:p>
          <a:p>
            <a:pPr defTabSz="514350"/>
            <a:r>
              <a:rPr lang="en-US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mail</a:t>
            </a:r>
            <a:r>
              <a:rPr 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info@tvercult69</a:t>
            </a:r>
            <a:r>
              <a:rPr 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1400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</a:t>
            </a:r>
            <a:endParaRPr lang="ru-RU" sz="1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514350"/>
            <a:r>
              <a:rPr 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Министр культуры Тверской области </a:t>
            </a:r>
          </a:p>
          <a:p>
            <a:pPr defTabSz="514350"/>
            <a:r>
              <a:rPr 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Сальникова Татьяна Александровна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5FC5113-BA5F-46F8-91F8-89D3C8341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020" y="146851"/>
            <a:ext cx="565859" cy="6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Номер слайда 1">
            <a:extLst>
              <a:ext uri="{FF2B5EF4-FFF2-40B4-BE49-F238E27FC236}">
                <a16:creationId xmlns:a16="http://schemas.microsoft.com/office/drawing/2014/main" xmlns="" id="{BA5E6B3F-11C2-40AB-9375-BCA128C17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48549" y="4760415"/>
            <a:ext cx="1600200" cy="273844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251360332"/>
      </p:ext>
    </p:extLst>
  </p:cSld>
  <p:clrMapOvr>
    <a:masterClrMapping/>
  </p:clrMapOvr>
  <p:transition>
    <p:comb/>
  </p:transition>
</p:sld>
</file>

<file path=ppt/theme/theme1.xml><?xml version="1.0" encoding="utf-8"?>
<a:theme xmlns:a="http://schemas.openxmlformats.org/drawingml/2006/main" name="1_Оформление по умолчанию">
  <a:themeElements>
    <a:clrScheme name="Техническая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Оформление по умолчанию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Оформление по умолчанию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Оформление по умолчанию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Оформление по умолчанию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TM03090434[[fn=Дерево]]</Template>
  <TotalTime>16521</TotalTime>
  <Words>429</Words>
  <Application>Microsoft Office PowerPoint</Application>
  <PresentationFormat>Экран (16:9)</PresentationFormat>
  <Paragraphs>116</Paragraphs>
  <Slides>7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7</vt:i4>
      </vt:variant>
    </vt:vector>
  </HeadingPairs>
  <TitlesOfParts>
    <vt:vector size="17" baseType="lpstr">
      <vt:lpstr>ＭＳ Ｐゴシック</vt:lpstr>
      <vt:lpstr>ＭＳ Ｐゴシック</vt:lpstr>
      <vt:lpstr>Arial</vt:lpstr>
      <vt:lpstr>Calibri</vt:lpstr>
      <vt:lpstr>Calibri Light</vt:lpstr>
      <vt:lpstr>Times New Roman</vt:lpstr>
      <vt:lpstr>Wingdings</vt:lpstr>
      <vt:lpstr>1_Оформление по умолчанию</vt:lpstr>
      <vt:lpstr>1_Office Theme</vt:lpstr>
      <vt:lpstr>5_Тема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ТЕХНИЧЕСКОЕ ЗАДАНИЕ  НА РЕКОНСТРУКЦИЮ МОУ «СРЕДНЯЯ ШКОЛА №13»  (с устройством пристройки столовой)   в г. КИМРЫ   ТВЕРСКОЙ ОБЛАСТИ  А.А.Каспржак начальник департамента образования Тверской области</dc:title>
  <dc:creator>peres</dc:creator>
  <cp:lastModifiedBy>Татьяна Александровна Сальникова</cp:lastModifiedBy>
  <cp:revision>1103</cp:revision>
  <cp:lastPrinted>2021-08-05T15:11:54Z</cp:lastPrinted>
  <dcterms:created xsi:type="dcterms:W3CDTF">2008-10-17T07:39:58Z</dcterms:created>
  <dcterms:modified xsi:type="dcterms:W3CDTF">2021-08-17T17:37:08Z</dcterms:modified>
</cp:coreProperties>
</file>